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0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C3296E-900D-40A9-A215-51B20E8A705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61FAADB-2803-41E7-9B2A-24983748A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СОШ № 28 п. Тамань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Сикалова</a:t>
            </a:r>
            <a:r>
              <a:rPr lang="ru-RU" dirty="0" smtClean="0"/>
              <a:t> Галина Николаевна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A Daily</a:t>
            </a:r>
            <a:br>
              <a:rPr lang="en-US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Routine.</a:t>
            </a:r>
            <a:r>
              <a: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7032" y="1600200"/>
            <a:ext cx="5929935" cy="4525963"/>
          </a:xfrm>
        </p:spPr>
      </p:pic>
      <p:pic>
        <p:nvPicPr>
          <p:cNvPr id="4" name="Picture 2" descr="C:\Documents and Settings\Бабинцевы\Мои документы\Мои рисунки\цветы\5764409_flower_arts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0"/>
            <a:ext cx="46434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   </a:t>
            </a:r>
            <a:r>
              <a:rPr lang="en-US" sz="3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GOOD  JOB!</a:t>
            </a:r>
            <a:endParaRPr lang="en-US" sz="360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 Black" pitchFamily="34" charset="0"/>
            </a:endParaRPr>
          </a:p>
          <a:p>
            <a:r>
              <a:rPr lang="en-US" sz="2000" dirty="0" smtClean="0"/>
              <a:t>    </a:t>
            </a: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Choose a smile for your own according to your work at the lesson.</a:t>
            </a:r>
          </a:p>
          <a:p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Be objective!</a:t>
            </a:r>
            <a:endParaRPr lang="ru-RU" sz="2000" b="1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Documents and Settings\Бабинцевы\Мои документы\Мои рисунки\позитив\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2214578" cy="1714512"/>
          </a:xfrm>
          <a:prstGeom prst="rect">
            <a:avLst/>
          </a:prstGeom>
          <a:noFill/>
        </p:spPr>
      </p:pic>
      <p:pic>
        <p:nvPicPr>
          <p:cNvPr id="2051" name="Picture 3" descr="C:\Documents and Settings\Бабинцевы\Мои документы\Мои рисунки\позитив\00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6124"/>
            <a:ext cx="2600325" cy="1476375"/>
          </a:xfrm>
          <a:prstGeom prst="rect">
            <a:avLst/>
          </a:prstGeom>
          <a:noFill/>
        </p:spPr>
      </p:pic>
      <p:pic>
        <p:nvPicPr>
          <p:cNvPr id="2052" name="Picture 4" descr="C:\Documents and Settings\Бабинцевы\Мои документы\Мои рисунки\позитив\olvas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86322"/>
            <a:ext cx="2357454" cy="1946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2071678"/>
            <a:ext cx="25717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I did all my best! Excellent!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3500438"/>
            <a:ext cx="307183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itchFamily="34" charset="0"/>
              </a:rPr>
              <a:t>I tried as much as I could. Rather good!</a:t>
            </a:r>
            <a:endParaRPr lang="ru-RU" sz="2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4929198"/>
            <a:ext cx="371477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smtClean="0"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Candara" pitchFamily="34" charset="0"/>
              </a:rPr>
              <a:t>I should learn English better! </a:t>
            </a:r>
          </a:p>
          <a:p>
            <a:r>
              <a:rPr lang="en-US" sz="2000" b="1" dirty="0" smtClean="0"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Candara" pitchFamily="34" charset="0"/>
              </a:rPr>
              <a:t>Not very well…</a:t>
            </a:r>
            <a:endParaRPr lang="ru-RU" sz="2000" b="1" dirty="0"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>
                  <a:shade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824536" cy="5976664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Leave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Snack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Get home-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Come back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Wakeup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Have dinner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 homework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Have breakfast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5826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Calisto MT" pitchFamily="18" charset="0"/>
              </a:rPr>
              <a:t>Choose the right preposition. </a:t>
            </a:r>
            <a:r>
              <a:rPr lang="en-US" sz="2800" b="1" u="sng" dirty="0" smtClean="0">
                <a:solidFill>
                  <a:srgbClr val="002060"/>
                </a:solidFill>
                <a:latin typeface="Calisto MT" pitchFamily="18" charset="0"/>
              </a:rPr>
              <a:t>(p.45)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571500" y="928688"/>
            <a:ext cx="3924300" cy="5197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000" b="1" smtClean="0">
              <a:latin typeface="Calisto MT" pitchFamily="18" charset="0"/>
            </a:endParaRPr>
          </a:p>
          <a:p>
            <a:r>
              <a:rPr lang="en-US" sz="6000" b="1" smtClean="0">
                <a:latin typeface="Calisto MT" pitchFamily="18" charset="0"/>
              </a:rPr>
              <a:t> in</a:t>
            </a:r>
          </a:p>
          <a:p>
            <a:r>
              <a:rPr lang="en-US" sz="6000" b="1" smtClean="0">
                <a:latin typeface="Calisto MT" pitchFamily="18" charset="0"/>
              </a:rPr>
              <a:t> on</a:t>
            </a:r>
          </a:p>
          <a:p>
            <a:r>
              <a:rPr lang="en-US" sz="6000" b="1" smtClean="0">
                <a:latin typeface="Calisto MT" pitchFamily="18" charset="0"/>
              </a:rPr>
              <a:t> at</a:t>
            </a:r>
            <a:endParaRPr lang="ru-RU" sz="6000" b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28875" y="857250"/>
            <a:ext cx="6257925" cy="600075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Sunday</a:t>
            </a: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the morning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 5 o’clock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 midnight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one o’clock … the evening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 midday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 winter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ten minutes to seven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 the 1</a:t>
            </a:r>
            <a:r>
              <a:rPr lang="en-US" b="1" baseline="30000" dirty="0" smtClean="0">
                <a:latin typeface="Calisto MT" pitchFamily="18" charset="0"/>
              </a:rPr>
              <a:t>st</a:t>
            </a:r>
            <a:r>
              <a:rPr lang="en-US" b="1" dirty="0" smtClean="0">
                <a:latin typeface="Calisto MT" pitchFamily="18" charset="0"/>
              </a:rPr>
              <a:t> of November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 summer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Calisto MT" pitchFamily="18" charset="0"/>
              </a:rPr>
              <a:t> Wednesday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071688" y="1643063"/>
            <a:ext cx="2357437" cy="9286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00250" y="2571750"/>
            <a:ext cx="3643313" cy="5000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1785938" y="2786063"/>
            <a:ext cx="3071812" cy="27860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000250" y="2643188"/>
            <a:ext cx="2857500" cy="15001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71688" y="3786188"/>
            <a:ext cx="2000250" cy="142875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071688" y="3857625"/>
            <a:ext cx="2357437" cy="2214563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107407" y="1178719"/>
            <a:ext cx="2786062" cy="257175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928813" y="2143125"/>
            <a:ext cx="2643187" cy="25003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928813" y="2643188"/>
            <a:ext cx="2714625" cy="20716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857375" y="4714875"/>
            <a:ext cx="2143125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928813" y="3786188"/>
            <a:ext cx="3214687" cy="10001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857375" y="3286125"/>
            <a:ext cx="1714500" cy="14287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PP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69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Вспомните, какие окончания вы написали в глаголах (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verbs)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 времени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Present Simple.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Заполните схему: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492896"/>
            <a:ext cx="324036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077072"/>
            <a:ext cx="13681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4005064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40152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60232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63688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83768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03848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3928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79912" y="350100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0"/>
          </p:cNvCxnSpPr>
          <p:nvPr/>
        </p:nvCxnSpPr>
        <p:spPr>
          <a:xfrm>
            <a:off x="5580112" y="36450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0"/>
          </p:cNvCxnSpPr>
          <p:nvPr/>
        </p:nvCxnSpPr>
        <p:spPr>
          <a:xfrm flipV="1">
            <a:off x="2087724" y="4653136"/>
            <a:ext cx="11881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0"/>
          </p:cNvCxnSpPr>
          <p:nvPr/>
        </p:nvCxnSpPr>
        <p:spPr>
          <a:xfrm flipV="1">
            <a:off x="4247964" y="4581128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70790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7"/>
          </p:cNvCxnSpPr>
          <p:nvPr/>
        </p:nvCxnSpPr>
        <p:spPr>
          <a:xfrm flipV="1">
            <a:off x="3036932" y="4653136"/>
            <a:ext cx="598964" cy="52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0"/>
          </p:cNvCxnSpPr>
          <p:nvPr/>
        </p:nvCxnSpPr>
        <p:spPr>
          <a:xfrm flipH="1" flipV="1">
            <a:off x="5436096" y="4653136"/>
            <a:ext cx="1080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724128" y="465313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1" idx="1"/>
          </p:cNvCxnSpPr>
          <p:nvPr/>
        </p:nvCxnSpPr>
        <p:spPr>
          <a:xfrm flipH="1" flipV="1">
            <a:off x="6084168" y="4653136"/>
            <a:ext cx="670972" cy="52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91880" y="25649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 SIMPLE</a:t>
            </a:r>
            <a:endParaRPr lang="ru-RU" sz="24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347864" y="422108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347864" y="429309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148064" y="422108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148064" y="429309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907704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627784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347864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067944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64088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084168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804248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</a:t>
            </a:r>
            <a:endParaRPr lang="ru-RU" dirty="0"/>
          </a:p>
        </p:txBody>
      </p:sp>
      <p:sp>
        <p:nvSpPr>
          <p:cNvPr id="62" name="Содержимое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" name="Текст 6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69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Проверьте, правильно ли вы заполнили схему: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204864"/>
            <a:ext cx="324036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861048"/>
            <a:ext cx="13681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861048"/>
            <a:ext cx="12961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40152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60232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63688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83768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03848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3928" y="508518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79912" y="350100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0"/>
          </p:cNvCxnSpPr>
          <p:nvPr/>
        </p:nvCxnSpPr>
        <p:spPr>
          <a:xfrm>
            <a:off x="5580112" y="350100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0"/>
          </p:cNvCxnSpPr>
          <p:nvPr/>
        </p:nvCxnSpPr>
        <p:spPr>
          <a:xfrm flipV="1">
            <a:off x="2087724" y="4653136"/>
            <a:ext cx="11881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0"/>
          </p:cNvCxnSpPr>
          <p:nvPr/>
        </p:nvCxnSpPr>
        <p:spPr>
          <a:xfrm flipV="1">
            <a:off x="4247964" y="4581128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70790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7"/>
          </p:cNvCxnSpPr>
          <p:nvPr/>
        </p:nvCxnSpPr>
        <p:spPr>
          <a:xfrm flipV="1">
            <a:off x="3036932" y="4653136"/>
            <a:ext cx="598964" cy="52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0"/>
          </p:cNvCxnSpPr>
          <p:nvPr/>
        </p:nvCxnSpPr>
        <p:spPr>
          <a:xfrm flipH="1" flipV="1">
            <a:off x="5436096" y="4653136"/>
            <a:ext cx="1080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724128" y="465313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1" idx="1"/>
          </p:cNvCxnSpPr>
          <p:nvPr/>
        </p:nvCxnSpPr>
        <p:spPr>
          <a:xfrm flipH="1" flipV="1">
            <a:off x="6084168" y="4653136"/>
            <a:ext cx="670972" cy="52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91880" y="25649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PRESENT  SIMPLE</a:t>
            </a:r>
            <a:endParaRPr lang="ru-RU" sz="24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347864" y="422108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347864" y="429309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148064" y="422108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148064" y="429309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907704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627784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347864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067944" y="551723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364088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084168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804248" y="55172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88024" y="55892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7596336" y="5373216"/>
            <a:ext cx="1224136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Score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__ / </a:t>
            </a:r>
            <a:r>
              <a:rPr lang="en-US" b="1" dirty="0" smtClean="0">
                <a:solidFill>
                  <a:schemeClr val="tx1"/>
                </a:solidFill>
              </a:rPr>
              <a:t>1 point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35896" y="39330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220072" y="39330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Vs (</a:t>
            </a:r>
            <a:r>
              <a:rPr lang="en-US" sz="2000" b="1" dirty="0" err="1" smtClean="0"/>
              <a:t>es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907704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555776" y="52292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275856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23928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they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92080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012160" y="5229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she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8042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Work in the groups</a:t>
            </a:r>
            <a:r>
              <a:rPr lang="en-US" b="1" i="1" dirty="0" smtClean="0">
                <a:solidFill>
                  <a:srgbClr val="00B050"/>
                </a:solidFill>
              </a:rPr>
              <a:t/>
            </a:r>
            <a:br>
              <a:rPr lang="en-US" b="1" i="1" dirty="0" smtClean="0">
                <a:solidFill>
                  <a:srgbClr val="00B050"/>
                </a:solidFill>
              </a:rPr>
            </a:br>
            <a:r>
              <a:rPr lang="en-US" b="1" i="1" dirty="0" smtClean="0">
                <a:solidFill>
                  <a:srgbClr val="7030A0"/>
                </a:solidFill>
              </a:rPr>
              <a:t>Find mistakes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507754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800" b="1" dirty="0" smtClean="0"/>
              <a:t>She get up at 6 o’clock.</a:t>
            </a:r>
          </a:p>
          <a:p>
            <a:r>
              <a:rPr lang="en-US" sz="2800" b="1" dirty="0" smtClean="0"/>
              <a:t>Then she washes his face and clean your tooth.</a:t>
            </a:r>
          </a:p>
          <a:p>
            <a:r>
              <a:rPr lang="en-US" sz="2800" b="1" dirty="0" smtClean="0"/>
              <a:t>He has her breakfast and go to school on bus.</a:t>
            </a:r>
          </a:p>
          <a:p>
            <a:r>
              <a:rPr lang="en-US" sz="2800" b="1" dirty="0" smtClean="0"/>
              <a:t>She don’t like his journey.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4048" y="1340768"/>
            <a:ext cx="3749040" cy="45720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2800" b="1" dirty="0" smtClean="0"/>
              <a:t>We gets up at 7 o’clock.</a:t>
            </a:r>
          </a:p>
          <a:p>
            <a:r>
              <a:rPr lang="en-US" sz="2800" b="1" dirty="0" smtClean="0"/>
              <a:t>Then we washes my face and clean your tooth.</a:t>
            </a:r>
          </a:p>
          <a:p>
            <a:r>
              <a:rPr lang="en-US" sz="2800" b="1" dirty="0" smtClean="0"/>
              <a:t>We has her breakfast and goes to school on car.</a:t>
            </a:r>
          </a:p>
          <a:p>
            <a:r>
              <a:rPr lang="en-US" sz="2800" b="1" dirty="0" smtClean="0"/>
              <a:t>We don’t like their journey.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</a:rPr>
              <a:t>LET’S CHECK UP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She get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en-US" sz="2800" b="1" dirty="0" smtClean="0"/>
              <a:t> up at 6 o’clock.</a:t>
            </a:r>
          </a:p>
          <a:p>
            <a:r>
              <a:rPr lang="en-US" sz="2800" b="1" dirty="0" smtClean="0"/>
              <a:t>Then she washes h</a:t>
            </a:r>
            <a:r>
              <a:rPr lang="en-US" sz="2800" b="1" dirty="0" smtClean="0">
                <a:solidFill>
                  <a:srgbClr val="FF0000"/>
                </a:solidFill>
              </a:rPr>
              <a:t>er</a:t>
            </a:r>
            <a:r>
              <a:rPr lang="en-US" sz="2800" b="1" dirty="0" smtClean="0"/>
              <a:t> face and clean</a:t>
            </a:r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her</a:t>
            </a:r>
            <a:r>
              <a:rPr lang="en-US" sz="2800" b="1" dirty="0" smtClean="0"/>
              <a:t> t</a:t>
            </a:r>
            <a:r>
              <a:rPr lang="en-US" sz="2800" b="1" dirty="0" smtClean="0">
                <a:solidFill>
                  <a:srgbClr val="FF0000"/>
                </a:solidFill>
              </a:rPr>
              <a:t>ee</a:t>
            </a:r>
            <a:r>
              <a:rPr lang="en-US" sz="2800" b="1" dirty="0" smtClean="0"/>
              <a:t>th.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She</a:t>
            </a:r>
            <a:r>
              <a:rPr lang="en-US" sz="2800" b="1" dirty="0" smtClean="0"/>
              <a:t> has her breakfast and go</a:t>
            </a:r>
            <a:r>
              <a:rPr lang="en-US" sz="2800" b="1" dirty="0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/>
              <a:t> to school on bus.</a:t>
            </a:r>
          </a:p>
          <a:p>
            <a:r>
              <a:rPr lang="en-US" sz="2800" b="1" dirty="0" smtClean="0"/>
              <a:t>She </a:t>
            </a:r>
            <a:r>
              <a:rPr lang="en-US" sz="2800" b="1" dirty="0" smtClean="0">
                <a:solidFill>
                  <a:srgbClr val="FF0000"/>
                </a:solidFill>
              </a:rPr>
              <a:t>doesn’t</a:t>
            </a:r>
            <a:r>
              <a:rPr lang="en-US" sz="2800" b="1" dirty="0" smtClean="0"/>
              <a:t> like </a:t>
            </a:r>
            <a:r>
              <a:rPr lang="en-US" sz="2800" b="1" dirty="0" smtClean="0">
                <a:solidFill>
                  <a:srgbClr val="FF0000"/>
                </a:solidFill>
              </a:rPr>
              <a:t>her</a:t>
            </a:r>
            <a:r>
              <a:rPr lang="en-US" sz="2800" b="1" dirty="0" smtClean="0"/>
              <a:t> journey.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W</a:t>
            </a:r>
            <a:r>
              <a:rPr lang="en-US" sz="2800" b="1" dirty="0" smtClean="0"/>
              <a:t>e get</a:t>
            </a:r>
            <a:r>
              <a:rPr lang="en-US" sz="2800" b="1" strike="sngStrike" dirty="0" smtClean="0">
                <a:solidFill>
                  <a:srgbClr val="FF0000"/>
                </a:solidFill>
              </a:rPr>
              <a:t>s</a:t>
            </a:r>
            <a:r>
              <a:rPr lang="en-US" sz="2800" b="1" dirty="0" smtClean="0"/>
              <a:t> up at 7 o’clock.</a:t>
            </a:r>
          </a:p>
          <a:p>
            <a:r>
              <a:rPr lang="en-US" sz="2800" b="1" dirty="0" smtClean="0"/>
              <a:t>Then we wash</a:t>
            </a:r>
            <a:r>
              <a:rPr lang="en-US" sz="2800" b="1" strike="sngStrike" dirty="0" smtClean="0">
                <a:solidFill>
                  <a:srgbClr val="FF0000"/>
                </a:solidFill>
              </a:rPr>
              <a:t>es </a:t>
            </a:r>
            <a:r>
              <a:rPr lang="en-US" sz="2800" b="1" dirty="0" smtClean="0">
                <a:solidFill>
                  <a:srgbClr val="FF0000"/>
                </a:solidFill>
              </a:rPr>
              <a:t>our</a:t>
            </a:r>
            <a:r>
              <a:rPr lang="en-US" sz="2800" b="1" dirty="0" smtClean="0"/>
              <a:t> face and clean our t</a:t>
            </a:r>
            <a:r>
              <a:rPr lang="en-US" sz="2800" b="1" dirty="0" smtClean="0">
                <a:solidFill>
                  <a:srgbClr val="FF0000"/>
                </a:solidFill>
              </a:rPr>
              <a:t>ee</a:t>
            </a:r>
            <a:r>
              <a:rPr lang="en-US" sz="2800" b="1" dirty="0" smtClean="0"/>
              <a:t>th.</a:t>
            </a:r>
          </a:p>
          <a:p>
            <a:r>
              <a:rPr lang="en-US" sz="2800" b="1" dirty="0" smtClean="0"/>
              <a:t>We have </a:t>
            </a:r>
            <a:r>
              <a:rPr lang="en-US" sz="2800" b="1" dirty="0" smtClean="0">
                <a:solidFill>
                  <a:srgbClr val="FF0000"/>
                </a:solidFill>
              </a:rPr>
              <a:t>our</a:t>
            </a:r>
            <a:r>
              <a:rPr lang="en-US" sz="2800" b="1" dirty="0" smtClean="0"/>
              <a:t> breakfast and go</a:t>
            </a:r>
            <a:r>
              <a:rPr lang="en-US" sz="2800" b="1" strike="sngStrike" dirty="0" smtClean="0">
                <a:solidFill>
                  <a:srgbClr val="FF0000"/>
                </a:solidFill>
              </a:rPr>
              <a:t>es</a:t>
            </a:r>
            <a:r>
              <a:rPr lang="en-US" sz="2800" b="1" dirty="0" smtClean="0"/>
              <a:t> to school on car.</a:t>
            </a:r>
          </a:p>
          <a:p>
            <a:r>
              <a:rPr lang="en-US" sz="2800" b="1" dirty="0" smtClean="0"/>
              <a:t>We don’t like </a:t>
            </a:r>
            <a:r>
              <a:rPr lang="en-US" sz="2800" b="1" dirty="0" smtClean="0">
                <a:solidFill>
                  <a:srgbClr val="FF0000"/>
                </a:solidFill>
              </a:rPr>
              <a:t>our</a:t>
            </a:r>
            <a:r>
              <a:rPr lang="en-US" sz="2800" b="1" dirty="0" smtClean="0"/>
              <a:t> journey.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task is to listen and  watch and translate.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In your family what do you do usually in the evening?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Speak about it.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Ex.9 p.35</a:t>
            </a:r>
            <a:endParaRPr lang="ru-RU" b="1" dirty="0"/>
          </a:p>
        </p:txBody>
      </p:sp>
      <p:pic>
        <p:nvPicPr>
          <p:cNvPr id="6" name="Рисунок 5" descr="family-with-grandparents-young-children-1-page-5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36912"/>
            <a:ext cx="4314056" cy="286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226</TotalTime>
  <Words>355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A Daily  Routine. </vt:lpstr>
      <vt:lpstr>Слайд 2</vt:lpstr>
      <vt:lpstr>Choose the right preposition. (p.45)</vt:lpstr>
      <vt:lpstr>PP</vt:lpstr>
      <vt:lpstr>PP</vt:lpstr>
      <vt:lpstr>Work in the groups Find mistakes</vt:lpstr>
      <vt:lpstr>LET’S CHECK UP</vt:lpstr>
      <vt:lpstr>Listening </vt:lpstr>
      <vt:lpstr>Speaking</vt:lpstr>
      <vt:lpstr>Слайд 10</vt:lpstr>
    </vt:vector>
  </TitlesOfParts>
  <Company>schol 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Daily  Routine. </dc:title>
  <dc:creator>admin</dc:creator>
  <cp:lastModifiedBy>admin</cp:lastModifiedBy>
  <cp:revision>5</cp:revision>
  <dcterms:created xsi:type="dcterms:W3CDTF">2015-11-19T04:18:37Z</dcterms:created>
  <dcterms:modified xsi:type="dcterms:W3CDTF">2015-11-23T19:33:12Z</dcterms:modified>
</cp:coreProperties>
</file>