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71" r:id="rId7"/>
    <p:sldId id="261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7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4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6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Имя Кубани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Логинова Милена Михайловна</a:t>
            </a:r>
          </a:p>
          <a:p>
            <a:r>
              <a:rPr lang="ru-RU" sz="1600" dirty="0" smtClean="0"/>
              <a:t>Классный руководитель 5а класса МБОУ СОШ №28 ст. Тамань Темрюкского района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0526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K:\Мила\школа\классный руководитель\имя кубан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891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Мила\школа\классный руководитель\имя кубани\михайлов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26192"/>
            <a:ext cx="6480720" cy="48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09329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Стас Михайлов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44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K:\Мила\школа\классный руководитель\имя кубани\леп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8528"/>
            <a:ext cx="5415508" cy="40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Мила\школа\классный руководитель\имя кубани\лепс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50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8772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Григорий Лепс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53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K:\Мила\школа\классный руководитель\имя кубани\нетреб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048672" cy="45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K:\Мила\школа\классный руководитель\имя кубани\нетребко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2229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8694" y="62030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Анна Нетребко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797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K:\Мила\школа\классный руководитель\имя кубани\шульже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K:\Мила\школа\классный руководитель\имя кубани\шульжевский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84140"/>
            <a:ext cx="6552728" cy="49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8772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Эд </a:t>
            </a:r>
            <a:r>
              <a:rPr lang="ru-RU" sz="2400" b="1" dirty="0" err="1" smtClean="0"/>
              <a:t>Шульжевский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44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K:\Мила\школа\классный руководитель\имя кубани\галустя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209778" cy="39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K:\Мила\школа\классный руководитель\имя кубани\галустян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41" y="764704"/>
            <a:ext cx="6624736" cy="49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Михаил </a:t>
            </a:r>
            <a:r>
              <a:rPr lang="ru-RU" sz="2400" b="1" dirty="0" err="1" smtClean="0"/>
              <a:t>Галустян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48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3501008"/>
            <a:ext cx="5796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Край родной! Сады твои и нивы,</a:t>
            </a:r>
          </a:p>
          <a:p>
            <a:r>
              <a:rPr lang="ru-RU" sz="2800" b="1" i="1" dirty="0"/>
              <a:t>Цепи гор, седая даль морей.</a:t>
            </a:r>
          </a:p>
          <a:p>
            <a:r>
              <a:rPr lang="ru-RU" sz="2800" b="1" i="1" dirty="0"/>
              <a:t>Был бы ты, а мы – то будем живы</a:t>
            </a:r>
          </a:p>
          <a:p>
            <a:r>
              <a:rPr lang="ru-RU" sz="2800" b="1" i="1" dirty="0"/>
              <a:t>Щедростью и радостью твоей. </a:t>
            </a:r>
          </a:p>
          <a:p>
            <a:endParaRPr lang="ru-RU" sz="2800" b="1" i="1" dirty="0"/>
          </a:p>
          <a:p>
            <a:pPr algn="r"/>
            <a:r>
              <a:rPr lang="ru-RU" sz="2800" b="1" i="1" dirty="0"/>
              <a:t>						И. Варавва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kcy;&amp;ucy;&amp;bcy;&amp;acy;&amp;ncy;&amp;sof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4" y="404665"/>
            <a:ext cx="4879224" cy="30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2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Vcy;&amp;acy;&amp;rcy;&amp;acy;&amp;vcy;&amp;vcy;&amp;acy; &amp;Icy;&amp;vcy;&amp;acy;&amp;ncy; &amp;Fcy;&amp;iocy;&amp;dcy;&amp;ocy;&amp;rcy;&amp;ocy;&amp;vcy;&amp;icy;&amp;ch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7" y="980728"/>
            <a:ext cx="25431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Kcy;&amp;acy;&amp;scy;&amp;pcy;&amp;acy;&amp;r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8722"/>
            <a:ext cx="190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rdad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4603"/>
            <a:ext cx="2465596" cy="36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4581128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Федорович Варавва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6258" y="497079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Виталий Петрович </a:t>
            </a:r>
            <a:r>
              <a:rPr lang="ru-RU" dirty="0" err="1"/>
              <a:t>Бардадым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80526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Борис </a:t>
            </a:r>
            <a:r>
              <a:rPr lang="ru-RU" dirty="0" err="1"/>
              <a:t>Минаевич</a:t>
            </a:r>
            <a:r>
              <a:rPr lang="ru-RU" dirty="0"/>
              <a:t> Каспаров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Писатели и поэты Кубани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6632"/>
            <a:ext cx="64008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Известные ученые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2"/>
          <a:stretch/>
        </p:blipFill>
        <p:spPr bwMode="auto">
          <a:xfrm>
            <a:off x="229002" y="116632"/>
            <a:ext cx="2498222" cy="3672408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002" y="4149080"/>
            <a:ext cx="249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Будзинский</a:t>
            </a:r>
            <a:r>
              <a:rPr lang="ru-RU" dirty="0" smtClean="0"/>
              <a:t> Владимир </a:t>
            </a:r>
            <a:r>
              <a:rPr lang="ru-RU" dirty="0" err="1" smtClean="0"/>
              <a:t>Адольфович</a:t>
            </a:r>
            <a:endParaRPr lang="ru-RU" dirty="0"/>
          </a:p>
        </p:txBody>
      </p:sp>
      <p:pic>
        <p:nvPicPr>
          <p:cNvPr id="5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640509" cy="36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Кропоткин Петр Алексеевич</a:t>
            </a:r>
            <a:endParaRPr lang="ru-RU" dirty="0"/>
          </a:p>
        </p:txBody>
      </p:sp>
      <p:pic>
        <p:nvPicPr>
          <p:cNvPr id="7" name="Picture 6" descr="Lukjanen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260"/>
            <a:ext cx="2483768" cy="33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60932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Лукьяненко Павел </a:t>
            </a:r>
            <a:r>
              <a:rPr lang="ru-RU" dirty="0" err="1" smtClean="0"/>
              <a:t>Пантелеймонович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Композиторы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gcy;&amp;rcy;&amp;icy;&amp;gcy;&amp;ocy;&amp;rcy;&amp;icy;&amp;jcy; &amp;pcy;&amp;ocy;&amp;ncy;&amp;ocy;&amp;mcy;&amp;acy;&amp;rcy;&amp;iecy;&amp;ncy;&amp;k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815853" cy="39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661248"/>
            <a:ext cx="281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Григорий Федорович Пономаренко</a:t>
            </a:r>
            <a:endParaRPr lang="ru-RU" dirty="0"/>
          </a:p>
        </p:txBody>
      </p:sp>
      <p:pic>
        <p:nvPicPr>
          <p:cNvPr id="3076" name="Picture 4" descr="http://wolchenko.ru/images/foto3-4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36873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8441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Василий Михайлович Волченко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3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Космонавты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Виктор Горбатко</a:t>
            </a:r>
            <a:endParaRPr lang="ru-RU" dirty="0"/>
          </a:p>
        </p:txBody>
      </p:sp>
      <p:pic>
        <p:nvPicPr>
          <p:cNvPr id="12290" name="Picture 2" descr="https://kubankosmos.files.wordpress.com/2011/02/gorbat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5"/>
            <a:ext cx="2880320" cy="41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2.wp.com/www.krasnodar.ru/photo/Whoiswho/berezov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79" y="886062"/>
            <a:ext cx="3241187" cy="41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Анатолий Березовой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8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Выдающиеся спортсмены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4" descr="pho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2514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Евгений Кафельников</a:t>
            </a:r>
            <a:endParaRPr lang="ru-RU" dirty="0"/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dcy;&amp;mcy;&amp;icy;&amp;tcy;&amp;rcy;&amp;icy;&amp;jcy; &amp;pcy;&amp;icy;&amp;rcy;&amp;o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22906"/>
            <a:ext cx="190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57332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Дмитрий Пирог</a:t>
            </a:r>
            <a:endParaRPr lang="ru-RU" dirty="0"/>
          </a:p>
        </p:txBody>
      </p:sp>
      <p:pic>
        <p:nvPicPr>
          <p:cNvPr id="7" name="Picture 5" descr="Караваева 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03571"/>
            <a:ext cx="24304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4725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Ирина Караваева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75656" y="116632"/>
            <a:ext cx="64008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Призеры и победители олимпиады в Рио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://kuban.mk.ru/upload/entities/2016/08/23/articlesImages/image/ed/80/c5/71/6099534_3695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" y="692696"/>
            <a:ext cx="3179282" cy="23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Беслан </a:t>
            </a:r>
            <a:r>
              <a:rPr lang="ru-RU" dirty="0" err="1" smtClean="0"/>
              <a:t>Мудранов</a:t>
            </a:r>
            <a:endParaRPr lang="ru-RU" dirty="0"/>
          </a:p>
        </p:txBody>
      </p:sp>
      <p:pic>
        <p:nvPicPr>
          <p:cNvPr id="14340" name="Picture 4" descr="http://kuban.mk.ru/upload/entities/2016/08/23/articlesImages/image/13/29/7e/3a/8252309_8416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3156223" cy="23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0192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Елена Веснина</a:t>
            </a:r>
            <a:endParaRPr lang="ru-RU" dirty="0"/>
          </a:p>
        </p:txBody>
      </p:sp>
      <p:pic>
        <p:nvPicPr>
          <p:cNvPr id="14342" name="Picture 6" descr="http://kuban.mk.ru/upload/entities/2016/08/23/articlesImages/image/8b/d6/1c/23/9626597_3627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45" y="1811779"/>
            <a:ext cx="3372247" cy="25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44371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Стефания </a:t>
            </a:r>
            <a:r>
              <a:rPr lang="ru-RU" dirty="0" err="1" smtClean="0"/>
              <a:t>Елфутина</a:t>
            </a:r>
            <a:endParaRPr lang="ru-RU" dirty="0"/>
          </a:p>
        </p:txBody>
      </p:sp>
      <p:pic>
        <p:nvPicPr>
          <p:cNvPr id="14344" name="Picture 8" descr="http://kuban.mk.ru/upload/entities/2016/08/23/articlesImages/image/52/33/0e/ed/2250344_14724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380143" cy="25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65253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Евгений Тищенко</a:t>
            </a:r>
            <a:endParaRPr lang="ru-RU" dirty="0"/>
          </a:p>
        </p:txBody>
      </p:sp>
      <p:pic>
        <p:nvPicPr>
          <p:cNvPr id="14346" name="Picture 10" descr="&amp;Kcy;&amp;ucy;&amp;bcy;&amp;acy;&amp;ncy;&amp;scy;&amp;kcy;&amp;icy;&amp;iecy; &amp;scy;&amp;pcy;&amp;ocy;&amp;rcy;&amp;tcy;&amp;scy;&amp;mcy;&amp;iecy;&amp;ncy;&amp;ycy; &amp;zcy;&amp;acy;&amp;vcy;&amp;ocy;&amp;iecy;&amp;vcy;&amp;acy;&amp;lcy;&amp;icy; &amp;vcy; &amp;Rcy;&amp;icy;&amp;ocy; &amp;scy;&amp;iecy;&amp;mcy;&amp;softcy; &amp;ocy;&amp;lcy;&amp;icy;&amp;mcy;&amp;pcy;&amp;icy;&amp;jcy;&amp;scy;&amp;kcy;&amp;icy;&amp;khcy; &amp;ncy;&amp;acy;&amp;gcy;&amp;rcy;&amp;acy;&amp;dcy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67370"/>
            <a:ext cx="3419872" cy="25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24128" y="632236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Женская сборная по гандболу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«Угадай звезду по школьной фотографии»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 descr="K:\Мила\школа\классный руководитель\имя кубани\маке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7552"/>
            <a:ext cx="6096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:\Мила\школа\классный руководитель\имя кубани\макеев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7275"/>
            <a:ext cx="6336704" cy="47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236496"/>
            <a:ext cx="580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Анастасия Макеева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26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134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Имя Кубани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Кубани</dc:title>
  <dc:creator>Home PC</dc:creator>
  <cp:lastModifiedBy>Милена</cp:lastModifiedBy>
  <cp:revision>10</cp:revision>
  <dcterms:created xsi:type="dcterms:W3CDTF">2016-08-31T10:56:23Z</dcterms:created>
  <dcterms:modified xsi:type="dcterms:W3CDTF">2016-08-31T12:58:09Z</dcterms:modified>
</cp:coreProperties>
</file>