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3" r:id="rId4"/>
    <p:sldId id="264" r:id="rId5"/>
    <p:sldId id="268" r:id="rId6"/>
    <p:sldId id="270" r:id="rId7"/>
    <p:sldId id="265" r:id="rId8"/>
    <p:sldId id="269" r:id="rId9"/>
    <p:sldId id="266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655D67-28F1-48ED-9A2D-712BD930EA10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C3F84-D5A5-49F4-94B3-F6A242948E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3484EA-6BB6-4589-A44E-1F5F6529AC8F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0A685-2514-4363-8E95-759BF21286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07DD1-572E-4465-A54E-D428DCA89503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240C5-8984-4705-8ECF-8F5D5D534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93140E-56CC-456D-921B-869998BD535F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82C91-4689-46BD-82C5-9DB951A5D6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011FD-E89B-4E3E-9788-4CAEDB63EDFE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F950B-9609-4915-A40F-C27198B880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2E7FF-5B2A-4630-8CF1-438E1CB81065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C10CE-F029-4638-96FB-3D9DB8E2C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97C8-5FBB-4A5A-9537-2E7C7F850FAA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4A8C3-24F0-4DF8-BA19-E268898BEC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8B9E7-6B5E-4996-A504-3F44BA3A1449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58B2A-A7E8-4146-922C-FC08349A5B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E6314-15A9-4381-A724-B29E7657CF46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8889F-CCC5-4DDF-AD21-266BCB7328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092E3-BD31-46F5-8101-0A999953C8BF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0F52F-F934-40D2-8A18-5FEB85CF8B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86E6FA-DD5E-441B-AC18-A1C9E1C3FD01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DB30C-11E6-417A-87A4-A73E6815C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6C774D-9D24-4BF8-B8C0-13EA7A2B9A4D}" type="datetimeFigureOut">
              <a:rPr lang="ru-RU" smtClean="0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E48A55-B825-48EF-8735-C625B271AA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rgbClr val="7030A0"/>
                </a:solidFill>
              </a:rPr>
              <a:t>Деепричастие как часть речи</a:t>
            </a:r>
            <a:br>
              <a:rPr lang="ru-RU" sz="8800" b="1" dirty="0" smtClean="0">
                <a:solidFill>
                  <a:srgbClr val="7030A0"/>
                </a:solidFill>
              </a:rPr>
            </a:br>
            <a:r>
              <a:rPr lang="ru-RU" sz="8800" b="1" dirty="0" smtClean="0">
                <a:solidFill>
                  <a:srgbClr val="7030A0"/>
                </a:solidFill>
              </a:rPr>
              <a:t/>
            </a:r>
            <a:br>
              <a:rPr lang="ru-RU" sz="88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Учитель русского языка и литературы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Логинова Милена Михайловна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МБОУ СОШ №28 ст. Тамань Темрюкского р-на</a:t>
            </a:r>
            <a:endParaRPr lang="ru-RU" sz="8800" b="1" dirty="0" smtClean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0" y="4286250"/>
            <a:ext cx="1400175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408333" cy="460282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Когда я подходил к этой комнате, </a:t>
            </a:r>
            <a:r>
              <a:rPr lang="ru-RU" sz="2800" dirty="0"/>
              <a:t>за дверью раздались странные </a:t>
            </a:r>
            <a:r>
              <a:rPr lang="ru-RU" sz="2800" dirty="0" smtClean="0"/>
              <a:t>звуки.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Как только я вышел на улицу, </a:t>
            </a:r>
            <a:r>
              <a:rPr lang="ru-RU" sz="2800" dirty="0"/>
              <a:t>мне стало холодно</a:t>
            </a:r>
            <a:r>
              <a:rPr lang="ru-RU" sz="2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800" dirty="0"/>
              <a:t>Читая газетную заметку, </a:t>
            </a:r>
            <a:r>
              <a:rPr lang="ru-RU" sz="2800" dirty="0" smtClean="0"/>
              <a:t>она захотела </a:t>
            </a:r>
            <a:r>
              <a:rPr lang="ru-RU" sz="2800" dirty="0"/>
              <a:t>написать автору рубрики</a:t>
            </a:r>
            <a:r>
              <a:rPr lang="ru-RU" sz="2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При знакомстве с этим стихотворением </a:t>
            </a:r>
            <a:r>
              <a:rPr lang="ru-RU" sz="2800" dirty="0"/>
              <a:t>в моем сердце осталась </a:t>
            </a:r>
            <a:r>
              <a:rPr lang="ru-RU" sz="2800" dirty="0" smtClean="0"/>
              <a:t>печаль.</a:t>
            </a:r>
          </a:p>
          <a:p>
            <a:pPr marL="457200" indent="-457200">
              <a:buAutoNum type="arabicPeriod"/>
            </a:pPr>
            <a:r>
              <a:rPr lang="ru-RU" sz="2800" dirty="0"/>
              <a:t>Лавина чувств захватила ее, </a:t>
            </a:r>
            <a:r>
              <a:rPr lang="ru-RU" sz="2800" dirty="0" smtClean="0"/>
              <a:t>хоть она и не успела разобраться </a:t>
            </a:r>
            <a:r>
              <a:rPr lang="ru-RU" sz="2800" dirty="0"/>
              <a:t>в своем избраннике.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Проверь себя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59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</a:t>
            </a:r>
            <a:r>
              <a:rPr lang="ru-RU" sz="3200" dirty="0" smtClean="0"/>
              <a:t>ополнительное домашнее задание: упр. 252 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Домашнее задание: упр. 256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4673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90872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• Обобщить и закрепить изученный материал по теме: «Деепричастие»;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• Развивать умение правильно употреблять деепричастия в речи;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• Развивать познавательный интерес к урокам русского языка, культуру речи и общения;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• Расширять словарный запас учащихся через обогащение активного словаря, составление предложений;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• Развивать умение анализировать, классифицировать, обобщать;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• Формировать коммуникативные компетенции (навык работы в команде, умение ставить вопрос), учебно-познавательные компетенции (развивать элементы </a:t>
            </a:r>
            <a:r>
              <a:rPr lang="ru-RU" dirty="0" err="1">
                <a:latin typeface="Times New Roman"/>
                <a:ea typeface="Times New Roman"/>
              </a:rPr>
              <a:t>общеучебной</a:t>
            </a:r>
            <a:r>
              <a:rPr lang="ru-RU" dirty="0">
                <a:latin typeface="Times New Roman"/>
                <a:ea typeface="Times New Roman"/>
              </a:rPr>
              <a:t> деятельности, логику, самостоятельность мышления);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69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3600" dirty="0" smtClean="0"/>
              <a:t>Самостоятельная часть речи, которая отвечает на вопрос </a:t>
            </a:r>
            <a:r>
              <a:rPr lang="ru-RU" sz="3600" b="1" i="1" dirty="0" smtClean="0"/>
              <a:t>как?</a:t>
            </a:r>
            <a:r>
              <a:rPr lang="ru-RU" sz="3600" dirty="0" smtClean="0"/>
              <a:t> и обозначает </a:t>
            </a:r>
            <a:r>
              <a:rPr lang="ru-RU" sz="3600" b="1" i="1" dirty="0" smtClean="0"/>
              <a:t>добавочное действие предмета.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ДЕЕПРИЧАСТИЕ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3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276824"/>
              </p:ext>
            </p:extLst>
          </p:nvPr>
        </p:nvGraphicFramePr>
        <p:xfrm>
          <a:off x="323528" y="242088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973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Глагольный признак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вид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just"/>
                      <a:r>
                        <a:rPr lang="ru-RU" sz="2800" dirty="0" smtClean="0"/>
                        <a:t>совершенный   несовершенный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Наречный признак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неизменяемость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Деепричастие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8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849211"/>
              </p:ext>
            </p:extLst>
          </p:nvPr>
        </p:nvGraphicFramePr>
        <p:xfrm>
          <a:off x="871538" y="2674938"/>
          <a:ext cx="7408862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Несовершенного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Совершенного вида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Суффиксы</a:t>
                      </a:r>
                      <a:r>
                        <a:rPr lang="ru-RU" baseline="0" dirty="0" smtClean="0"/>
                        <a:t> -а-, -я-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algn="ctr"/>
                      <a:r>
                        <a:rPr lang="ru-RU" dirty="0" smtClean="0"/>
                        <a:t>держать – держ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улыбаться – улыба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dirty="0" smtClean="0"/>
                        <a:t>сь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говорить – говор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Суффиксы -в-, -ши-, -вши-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понять – поня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принести – принес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ши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сделать – сдела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вши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Деепричастия образуются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смотрел на восходящее солнце, </a:t>
            </a:r>
            <a:r>
              <a:rPr lang="ru-RU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отрывая глаз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Деепричастный оборот – это деепричастие с зависимыми словами.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05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Космонавт рассказывает о полете, улыбаясь.</a:t>
            </a:r>
          </a:p>
          <a:p>
            <a:pPr marL="0" indent="0">
              <a:buNone/>
            </a:pP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предложении деепричастие является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обстоятельством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Синтаксическая роль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3608" y="3717032"/>
            <a:ext cx="1584176" cy="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3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724330"/>
              </p:ext>
            </p:extLst>
          </p:nvPr>
        </p:nvGraphicFramePr>
        <p:xfrm>
          <a:off x="827584" y="692696"/>
          <a:ext cx="740886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2"/>
                <a:gridCol w="3704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Деепричастия</a:t>
                      </a:r>
                      <a:r>
                        <a:rPr lang="ru-RU" baseline="0" dirty="0" smtClean="0"/>
                        <a:t> совершенного </a:t>
                      </a:r>
                    </a:p>
                    <a:p>
                      <a:pPr algn="ctr"/>
                      <a:r>
                        <a:rPr lang="ru-RU" baseline="0" dirty="0" smtClean="0"/>
                        <a:t>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Деепричастия</a:t>
                      </a:r>
                      <a:r>
                        <a:rPr lang="ru-RU" baseline="0" dirty="0" smtClean="0"/>
                        <a:t> несовершенного вида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Сидя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Торопясь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Волнуясь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Читая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Летя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Журча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Цепляясь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Зная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Загрустив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Обманув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Придя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Скрестив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Возвратившись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Написав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Получив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408333" cy="460282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Подходя </a:t>
            </a:r>
            <a:r>
              <a:rPr lang="ru-RU" sz="3200" dirty="0"/>
              <a:t>к этой комнате, за дверью раздались странные </a:t>
            </a:r>
            <a:r>
              <a:rPr lang="ru-RU" sz="3200" dirty="0" smtClean="0"/>
              <a:t>звуки.</a:t>
            </a:r>
          </a:p>
          <a:p>
            <a:pPr marL="457200" indent="-457200">
              <a:buAutoNum type="arabicPeriod"/>
            </a:pPr>
            <a:r>
              <a:rPr lang="ru-RU" sz="3200" dirty="0"/>
              <a:t>Выйдя на улицу, мне стало холодно</a:t>
            </a:r>
            <a:r>
              <a:rPr lang="ru-RU" sz="32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3200" dirty="0"/>
              <a:t>Читая газетную заметку, у нее появилось желание написать автору рубрики</a:t>
            </a:r>
            <a:r>
              <a:rPr lang="ru-RU" sz="32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3200" dirty="0"/>
              <a:t>Познакомившись со стихотворением, в моем сердце осталась </a:t>
            </a:r>
            <a:r>
              <a:rPr lang="ru-RU" sz="3200" dirty="0" smtClean="0"/>
              <a:t>печаль.</a:t>
            </a:r>
          </a:p>
          <a:p>
            <a:pPr marL="457200" indent="-457200">
              <a:buAutoNum type="arabicPeriod"/>
            </a:pPr>
            <a:r>
              <a:rPr lang="ru-RU" sz="3200" dirty="0"/>
              <a:t>Лавина чувств захватила ее, не успев разобраться в своем избраннике.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Игра «Я редактор»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184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203</TotalTime>
  <Words>271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Деепричастие как часть речи  Учитель русского языка и литературы  Логинова Милена Михайловна  МБОУ СОШ №28 ст. Тамань Темрюкского р-на</vt:lpstr>
      <vt:lpstr>Цели урока</vt:lpstr>
      <vt:lpstr>ДЕЕПРИЧАСТИЕ</vt:lpstr>
      <vt:lpstr>Деепричастие</vt:lpstr>
      <vt:lpstr>Деепричастия образуются</vt:lpstr>
      <vt:lpstr>Деепричастный оборот – это деепричастие с зависимыми словами.</vt:lpstr>
      <vt:lpstr>Синтаксическая роль</vt:lpstr>
      <vt:lpstr>Презентация PowerPoint</vt:lpstr>
      <vt:lpstr>Игра «Я редактор»</vt:lpstr>
      <vt:lpstr>Проверь себя</vt:lpstr>
      <vt:lpstr>Домашнее задание: упр. 256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 как часть речи</dc:title>
  <dc:creator>Алена</dc:creator>
  <cp:lastModifiedBy>Милена</cp:lastModifiedBy>
  <cp:revision>12</cp:revision>
  <dcterms:created xsi:type="dcterms:W3CDTF">2009-11-15T16:57:40Z</dcterms:created>
  <dcterms:modified xsi:type="dcterms:W3CDTF">2015-09-24T11:58:13Z</dcterms:modified>
</cp:coreProperties>
</file>