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«Война и мир»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Вводный урок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31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buNone/>
            </a:pPr>
            <a:r>
              <a:rPr lang="ru-RU" sz="2400" b="1" dirty="0" smtClean="0"/>
              <a:t>Дата выхода романа </a:t>
            </a:r>
            <a:r>
              <a:rPr lang="ru-RU" sz="2400" dirty="0" smtClean="0"/>
              <a:t>– 1869 год</a:t>
            </a:r>
          </a:p>
          <a:p>
            <a:pPr indent="0">
              <a:buNone/>
            </a:pPr>
            <a:r>
              <a:rPr lang="ru-RU" sz="2400" b="1" dirty="0" smtClean="0"/>
              <a:t>Варианты названий</a:t>
            </a:r>
            <a:r>
              <a:rPr lang="ru-RU" sz="2400" dirty="0" smtClean="0"/>
              <a:t>:</a:t>
            </a:r>
          </a:p>
          <a:p>
            <a:pPr indent="0">
              <a:buNone/>
            </a:pPr>
            <a:r>
              <a:rPr lang="ru-RU" sz="2400" dirty="0" smtClean="0"/>
              <a:t>«Три поры»</a:t>
            </a:r>
          </a:p>
          <a:p>
            <a:pPr indent="0">
              <a:buNone/>
            </a:pPr>
            <a:r>
              <a:rPr lang="ru-RU" sz="2400" dirty="0" smtClean="0"/>
              <a:t>«Все хорошо, что хорошо кончается»</a:t>
            </a:r>
          </a:p>
          <a:p>
            <a:pPr indent="0">
              <a:buNone/>
            </a:pPr>
            <a:r>
              <a:rPr lang="ru-RU" sz="2400" dirty="0" smtClean="0"/>
              <a:t>«1805 год»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65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96752"/>
            <a:ext cx="72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Признаки романа-эпопеи:</a:t>
            </a:r>
          </a:p>
          <a:p>
            <a:r>
              <a:rPr lang="ru-RU" sz="2400" dirty="0"/>
              <a:t>- большая протяженность во времени (15 лет, 1805-1820)</a:t>
            </a:r>
          </a:p>
          <a:p>
            <a:r>
              <a:rPr lang="ru-RU" sz="2400" dirty="0"/>
              <a:t>- широкий охват пространства (Москва, Петербург, Австрия, Пруссия);</a:t>
            </a:r>
          </a:p>
          <a:p>
            <a:r>
              <a:rPr lang="ru-RU" sz="2400" dirty="0"/>
              <a:t>- описание разных слоев общества (дворянство, крестьянство, армия)</a:t>
            </a:r>
          </a:p>
          <a:p>
            <a:r>
              <a:rPr lang="ru-RU" sz="2400" dirty="0"/>
              <a:t>- изображение картин русской истории, грандиозных событий (</a:t>
            </a:r>
            <a:r>
              <a:rPr lang="ru-RU" sz="2400" dirty="0" err="1"/>
              <a:t>Аустерлицкое</a:t>
            </a:r>
            <a:r>
              <a:rPr lang="ru-RU" sz="2400" dirty="0"/>
              <a:t> сражение, Бородинское сражение, сдача Москвы французам).</a:t>
            </a:r>
          </a:p>
        </p:txBody>
      </p:sp>
    </p:spTree>
    <p:extLst>
      <p:ext uri="{BB962C8B-B14F-4D97-AF65-F5344CB8AC3E}">
        <p14:creationId xmlns:p14="http://schemas.microsoft.com/office/powerpoint/2010/main" val="98004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772816"/>
            <a:ext cx="6768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Признаки психологического романа:</a:t>
            </a:r>
          </a:p>
          <a:p>
            <a:r>
              <a:rPr lang="ru-RU" sz="2400" dirty="0"/>
              <a:t>- монологи героев;</a:t>
            </a:r>
          </a:p>
          <a:p>
            <a:r>
              <a:rPr lang="ru-RU" sz="2400" dirty="0"/>
              <a:t>- авторский пересказ размышлений героя, его душевного состояния;</a:t>
            </a:r>
          </a:p>
          <a:p>
            <a:r>
              <a:rPr lang="ru-RU" sz="2400" dirty="0"/>
              <a:t>- изображение автором столкновения внутреннего состояния и внешнего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74177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96752"/>
            <a:ext cx="410445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ВОЙНА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 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Calibri"/>
                <a:ea typeface="Calibri"/>
                <a:cs typeface="Times New Roman"/>
              </a:rPr>
              <a:t>1.	вооруженная борьба между государствами;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Calibri"/>
                <a:ea typeface="Calibri"/>
                <a:cs typeface="Times New Roman"/>
              </a:rPr>
              <a:t>2.	борьба между классами, различными группировками внутри государства;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Calibri"/>
                <a:ea typeface="Calibri"/>
                <a:cs typeface="Times New Roman"/>
              </a:rPr>
              <a:t>3.	действие, направленное на искоренение чего-либо;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340768"/>
            <a:ext cx="3240360" cy="276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МИР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1.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Вселенная;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2.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земной шар; 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3.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все люди, род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человеческий;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4. отсутствие войны 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736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</TotalTime>
  <Words>141</Words>
  <Application>Microsoft Office PowerPoint</Application>
  <PresentationFormat>Экран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Кутюр</vt:lpstr>
      <vt:lpstr>«Война и мир»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«Война и мир»</dc:title>
  <dc:creator>Милена</dc:creator>
  <cp:lastModifiedBy>Андрей</cp:lastModifiedBy>
  <cp:revision>4</cp:revision>
  <dcterms:created xsi:type="dcterms:W3CDTF">2016-02-15T04:02:04Z</dcterms:created>
  <dcterms:modified xsi:type="dcterms:W3CDTF">2016-09-11T11:58:37Z</dcterms:modified>
</cp:coreProperties>
</file>