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3" r:id="rId1"/>
  </p:sldMasterIdLst>
  <p:sldIdLst>
    <p:sldId id="297" r:id="rId2"/>
    <p:sldId id="257" r:id="rId3"/>
    <p:sldId id="300" r:id="rId4"/>
    <p:sldId id="299" r:id="rId5"/>
    <p:sldId id="30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CCFF"/>
    <a:srgbClr val="CC99FF"/>
    <a:srgbClr val="942092"/>
    <a:srgbClr val="4C1C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90870" autoAdjust="0"/>
  </p:normalViewPr>
  <p:slideViewPr>
    <p:cSldViewPr snapToGrid="0" snapToObjects="1">
      <p:cViewPr>
        <p:scale>
          <a:sx n="70" d="100"/>
          <a:sy n="70" d="100"/>
        </p:scale>
        <p:origin x="-1110" y="-3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349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96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316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183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6287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1431147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281150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991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6639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360137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25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4284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730" y="286604"/>
            <a:ext cx="10125950" cy="8996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работы пищеблоков, столовой школы.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76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фото\resized_600x768\IMG_20191022_1232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40404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фото\resized_600x768\IMG_20191022_1234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40404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21836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899" y="436727"/>
            <a:ext cx="11750722" cy="578665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Admin\Desktop\фото\столовая\IMG-20191023-WA0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1069" y="-1856214"/>
            <a:ext cx="12801600" cy="9049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2777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Admin\Desktop\фото\столовая\IMG-20191023-WA0022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4612"/>
            <a:ext cx="12192000" cy="7307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1814</TotalTime>
  <Words>7</Words>
  <Application>Microsoft Office PowerPoint</Application>
  <PresentationFormat>Произвольный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Retrospect</vt:lpstr>
      <vt:lpstr>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Lebedina</dc:creator>
  <cp:lastModifiedBy>Admin</cp:lastModifiedBy>
  <cp:revision>115</cp:revision>
  <dcterms:created xsi:type="dcterms:W3CDTF">2017-04-13T14:24:41Z</dcterms:created>
  <dcterms:modified xsi:type="dcterms:W3CDTF">2019-10-24T05:38:36Z</dcterms:modified>
</cp:coreProperties>
</file>