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12192000" cy="6858000"/>
  <p:embeddedFontLst>
    <p:embeddedFont>
      <p:font typeface="Times New Roman" panose="00000000000000000000" pitchFamily="18" charset="1"/>
      <p:regular r:id="rId1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font" Target="fonts/font1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121889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75" y="0"/>
            <a:ext cx="12054824" cy="6745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5211" y="0"/>
            <a:ext cx="9561576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68140" y="0"/>
            <a:ext cx="385571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Пользователь Windows</dc:creator>
  <dc:title>Презентация PowerPoint</dc:title>
  <dcterms:created xsi:type="dcterms:W3CDTF">2020-01-28T01:28:57Z</dcterms:created>
  <dcterms:modified xsi:type="dcterms:W3CDTF">2020-01-28T01:28:57Z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2020-01-28T00:00:00Z</vt:filetime>
  </property>
</Properties>
</file>