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1E26-3241-48DB-A9AE-2B6E671CA6A0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02CF-FBCB-4E67-9B31-C254ECD92E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Муниципальное образование  Темрюкский район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Всероссийский конкурс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«Лучшая инклюзивная школа России»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Номинация  « Лучшая инклюзивная школа»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pic>
        <p:nvPicPr>
          <p:cNvPr id="3" name="preview-image" descr="http://go4.imgsmail.ru/imgpreview?key=602f21257fe508a1&amp;mb=imgdb_preview_12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4029075" cy="31877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714480" y="2500306"/>
            <a:ext cx="5610225" cy="63944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Дети должны учиться вместе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учителя  своевременно  проходят курсовую переподготовку,  развивается  инновационная активность учителей, их педагогическое творчество, навыки  самоорганизации, методического мастерства. Из 48 учителей – 2 победителя конкурса  лучших учителей  в рамках ПНПО,   восемь  участников  краевого  конкурса « Учитель года» ( из них  - два лауреата), руководители  районных методических объединений,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члены экспертных групп  по аттестации учителей, члены  комиссий по проверке работ  на ЕГЭ и ОГЭ.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://lipetskinfo.ru/photo/theme/045/765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2707500" cy="3008333"/>
          </a:xfrm>
          <a:prstGeom prst="rect">
            <a:avLst/>
          </a:prstGeom>
          <a:noFill/>
        </p:spPr>
      </p:pic>
      <p:pic>
        <p:nvPicPr>
          <p:cNvPr id="23557" name="Picture 5" descr="http://permonline.ru/images/photos/new/new_36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349760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 является  муниципальной инновационной площадкой  по проблеме  «Социализация личности в  контексте современной модели образования», ресурсным центром по профильному обучению учащихся</a:t>
            </a:r>
          </a:p>
        </p:txBody>
      </p:sp>
      <p:pic>
        <p:nvPicPr>
          <p:cNvPr id="24578" name="Picture 2" descr="http://gcon.pstu.ru/pedsovet/programm/ced1-8/ced1-8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929222" cy="422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Основой образовательной системы является качественная информационно-образовательная среда, уровень которой обеспечивает следующая  материальная база школы: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проекторы – 25;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интерактивный комплекс – 9;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мобильный класс – 1 (15  ноутбуков для учащихся и 1 ноутбук для учителя),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компьютеры – 10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ноутбук – 25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многофункциональное устройство - 30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центры - 2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документ-камера -3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телевизоры – 5.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0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Большую роль в учебно-воспитательном процессе образовательного учреждения играет  школьная библиотека. Она имеет  читальный зал и  функционирует как информационно-методический  центр, пополняется  книгами на бумажных и электронных носителях, оборудована  современной техникой, имеет подключение к Интернет.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DCIM\134___09\IMG_3215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488" y="4071942"/>
            <a:ext cx="3115310" cy="25050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:\DCIM\134___09\IMG_3209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72066" y="2428868"/>
            <a:ext cx="3324225" cy="2495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H:\DCIM\134___09\IMG_3211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71472" y="2357430"/>
            <a:ext cx="3268345" cy="2457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Медкабинет школы лицензирован, оснащен комплексом « Здоровый ребенок»,  имеет все необходимое  для проведения мероприятий лечебно-профилактического и восстановительного характера. </a:t>
            </a:r>
          </a:p>
        </p:txBody>
      </p:sp>
      <p:pic>
        <p:nvPicPr>
          <p:cNvPr id="4" name="Рисунок 3" descr="G:\Documents and Settings\Директор\Мои документы\Конкурсы\Конкурс Здоровье для образования - образование для здоровья\Мед.обслуживание\IMG_1692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86116" y="2357430"/>
            <a:ext cx="5382895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Рисунок 4" descr="G:\Documents and Settings\Директор\Мои документы\Фото\проце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0034" y="1857364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Рисунок 4" descr="IMG_158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71472" y="1500174"/>
            <a:ext cx="8115281" cy="51006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0034" y="357166"/>
            <a:ext cx="8305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школе  имеется спортивный зал площадью 310 кв. м.  В 2014 году в нем  был проведен капитальный ремонт.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14290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школе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организовано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лого-педагогическоге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сопровождения обучающихся, имеется педагог-психолог, социальный педагог,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работает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консилиум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:\DCIM\134___09\IMG_3202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71472" y="2000240"/>
            <a:ext cx="4324164" cy="301448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3438" y="2857496"/>
            <a:ext cx="4263058" cy="31971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00063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Коррекционные занятия  учителя начальных классов с обучающимся  с задержкой </a:t>
            </a:r>
            <a:r>
              <a:rPr lang="ru-RU" b="1" dirty="0" err="1" smtClean="0"/>
              <a:t>психо-речевого</a:t>
            </a:r>
            <a:r>
              <a:rPr lang="ru-RU" b="1" dirty="0" smtClean="0"/>
              <a:t> развития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614364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Занятия психолога с инвалидом по зрению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0"/>
            <a:ext cx="80724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«Для того, чтобы было легко жить с каждым человеком,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думай о том, что тебя соединяет,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не о том, что тебя разъединяет с ним»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Л.Н. Толстой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3" name="Picture 3" descr="http://inkobr.ucoz.ru/ehmbl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3995731" cy="4196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14488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КОНТИНГЕНТА ДЕТЕЙ С ОСОБЫМИ ОБРАЗОВАТЕЛЬНЫМИ ПОТРЕБНОСТЯМИ.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последнее десятилетие в школе наблюдается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устойчивое увеличение числа детей с отклонениями в развитии и  инвалидностью.  В настоящее время  таких детей  6 человек (0,007 %  от общего количества учащихся),  из них – 5 человек  (0,006 %)  – дети инвалиды.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8596" y="3071810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НОО ОВЗ  8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 вида - 3 человека;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инвалидов - 5 человек ( из них  2  -  8-го вила).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Нозологические группы обучающихся в школе детей с ограниченными возможностями  и детей - инвалидов  следующие 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нарушением зрения -1;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нарушением  интеллекта  - 3;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поражением опорно-двигательного аппарата: с последствиями детского церебрального паралича – 5.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571480"/>
            <a:ext cx="85725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АРХИТЕКТУРНАЯ ДОСТУПНОСТЬ ШКОЛЫ.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2015 году МБОУСОШ№28  была включена в перечень образовательных учреждений, реализующих  программу Краснодарского края «Доступная среда».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Консолидированный бюджет на реализацию мероприятий составил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1млн. 376 тыс.  800 рублей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Из них выделено: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федеральным бюджетом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851500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рублей;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краевым бюджетом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360000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рублей;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муниципальным  бюджетом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165300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рублей.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ocuments and Settings\Директор\Local Settings\Temporary Internet Files\Content.Word\IMG_3194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42910" y="214290"/>
            <a:ext cx="235745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DCIM\125___12\IMG_2615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5400000">
            <a:off x="3143239" y="428605"/>
            <a:ext cx="28575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CIM\134___09\IMG_3195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215074" y="285728"/>
            <a:ext cx="232727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25___12\IMG_2609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5400000">
            <a:off x="178561" y="3821910"/>
            <a:ext cx="30718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25___12\IMG_2612.JP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11302" y="3732376"/>
            <a:ext cx="31785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17___04\IMG_2066.JPG"/>
          <p:cNvPicPr/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6215074" y="3428999"/>
            <a:ext cx="2357454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2786058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Доступная среда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НАЛИЧИЕ МАТЕРИАЛЬНО-ТЕХНИЧЕСКОЙ БАЗЫ И ОСНАЩЕННОСТИ ОБРАЗОВАТЕЛЬНОГО ПРОЦЕССА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учебные кабинеты  оснащены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и компьютерной техникой, в девяти кабинетах установлено  интерактивное оборудование</a:t>
            </a:r>
          </a:p>
        </p:txBody>
      </p:sp>
      <p:pic>
        <p:nvPicPr>
          <p:cNvPr id="4" name="Рисунок 3" descr="G:\Documents and Settings\Директор\Мои документы\Фото\Учитель года-2015\IMG_1889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158" y="2500306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ocuments and Settings\Директор\Мои документы\Фото\Фото об учебном пособии\P2140061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3438" y="2500306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20" y="0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 всех  классных комнатах установлены софиты, подведена горячая и холодная вода. Для обучающихся с ограниченными возможностями здоровья имеется специализированная мебель в  пяти учебных кабинетах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:\DCIM\134___09\IMG_3199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034" y="2285992"/>
            <a:ext cx="3714776" cy="407196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G:\Documents and Settings\Директор\Мои документы\Фото\ФОТО кабинеты\первый снег 044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429124" y="2357430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16" descr="фото стол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1428736"/>
            <a:ext cx="4479366" cy="335758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 rot="10800000" flipV="1">
            <a:off x="357158" y="257593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Школьная столовая рассчитана на 200 посадочных мест, оснащена современным пищевым оборудованием  и мебелью.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G:\Documents and Settings\Директор\Мои документы\На печать\IMG_1670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14810" y="2500306"/>
            <a:ext cx="4700923" cy="39269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школы является источником  информации для всех участников образовательного процесса, соответствует требованиям законодательства, создана электронная  библиотека  методических ресурсов,  банка данных  одаренных детей, системно  ведется информирование о мероприятиях и их итогах.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85852" y="2500306"/>
            <a:ext cx="6786610" cy="40719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0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 опыт трансформируется  через печатные и информационно-коммуникационные издания различных уровней.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394094">
            <a:off x="338169" y="3318509"/>
            <a:ext cx="4797425" cy="26911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285984" y="1214422"/>
            <a:ext cx="47974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933">
            <a:off x="4723797" y="3814299"/>
            <a:ext cx="4268405" cy="23680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Муниципальное образование  Темрюкский район Всероссийский конкурс «Лучшая инклюзивная школа России» Номинация  « Лучшая инклюзивная школа»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Муниципальное образование  Темрюкский район Всероссийский конкурс «Лучшая инклюзивная школа России» Номинация  « Лучшая инклюзивная школа»      </dc:title>
  <dc:creator>Директор</dc:creator>
  <cp:lastModifiedBy>Директор</cp:lastModifiedBy>
  <cp:revision>17</cp:revision>
  <dcterms:created xsi:type="dcterms:W3CDTF">2016-09-14T04:51:32Z</dcterms:created>
  <dcterms:modified xsi:type="dcterms:W3CDTF">2016-09-14T06:11:25Z</dcterms:modified>
</cp:coreProperties>
</file>