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6C9-41F1-4479-AFC5-33290F1D3C6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9DE-C492-41D3-B43B-88AF86289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6C9-41F1-4479-AFC5-33290F1D3C6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9DE-C492-41D3-B43B-88AF86289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6C9-41F1-4479-AFC5-33290F1D3C6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9DE-C492-41D3-B43B-88AF86289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6C9-41F1-4479-AFC5-33290F1D3C6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9DE-C492-41D3-B43B-88AF86289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6C9-41F1-4479-AFC5-33290F1D3C6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9DE-C492-41D3-B43B-88AF86289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6C9-41F1-4479-AFC5-33290F1D3C6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9DE-C492-41D3-B43B-88AF86289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6C9-41F1-4479-AFC5-33290F1D3C6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9DE-C492-41D3-B43B-88AF86289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6C9-41F1-4479-AFC5-33290F1D3C6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9DE-C492-41D3-B43B-88AF86289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6C9-41F1-4479-AFC5-33290F1D3C6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9DE-C492-41D3-B43B-88AF86289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6C9-41F1-4479-AFC5-33290F1D3C6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9DE-C492-41D3-B43B-88AF86289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C6C9-41F1-4479-AFC5-33290F1D3C6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9DE-C492-41D3-B43B-88AF86289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C6C9-41F1-4479-AFC5-33290F1D3C6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E89DE-C492-41D3-B43B-88AF862890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Повестка собрания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О введении в 2016-17 </a:t>
            </a:r>
            <a:r>
              <a:rPr lang="ru-RU" dirty="0" err="1"/>
              <a:t>уч.году</a:t>
            </a:r>
            <a:r>
              <a:rPr lang="ru-RU" dirty="0"/>
              <a:t> единой школьной формы.</a:t>
            </a:r>
          </a:p>
          <a:p>
            <a:pPr lvl="0"/>
            <a:r>
              <a:rPr lang="ru-RU" dirty="0"/>
              <a:t>О профилактике жестокого обращения с детьми.</a:t>
            </a:r>
          </a:p>
          <a:p>
            <a:pPr lvl="0"/>
            <a:r>
              <a:rPr lang="ru-RU" dirty="0"/>
              <a:t>О профилактике педикулеза.</a:t>
            </a:r>
          </a:p>
          <a:p>
            <a:pPr lvl="0"/>
            <a:r>
              <a:rPr lang="ru-RU" dirty="0"/>
              <a:t>Отчет о расходовании  денег, внесенных в качестве добровольного пожертвования   на внебюджетный счет школы.</a:t>
            </a:r>
          </a:p>
          <a:p>
            <a:pPr lvl="0"/>
            <a:r>
              <a:rPr lang="ru-RU" dirty="0"/>
              <a:t>О выпускных вечерах  в  11-х классах.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s02.infourok.ru/uploads/ex/03f3/0001770a-7dc49975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36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s02.infourok.ru/uploads/ex/03f3/0001770a-7dc49975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s02.infourok.ru/uploads/ex/03f3/0001770a-7dc49975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36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ds02.infourok.ru/uploads/ex/03f3/0001770a-7dc49975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s02.infourok.ru/uploads/ex/03f3/0001770a-7dc49975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36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s02.infourok.ru/uploads/ex/03f3/0001770a-7dc49975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s02.infourok.ru/uploads/ex/03f3/0001770a-7dc49975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Отчет</a:t>
            </a:r>
            <a:br>
              <a:rPr lang="ru-RU" sz="3100" b="1" dirty="0" smtClean="0"/>
            </a:br>
            <a:r>
              <a:rPr lang="ru-RU" sz="3100" b="1" dirty="0" smtClean="0"/>
              <a:t> о расходовании  денежных средств, поступивших  на внебюджетный счет школы в 2015-2016 </a:t>
            </a:r>
            <a:r>
              <a:rPr lang="ru-RU" sz="3100" b="1" dirty="0" err="1" smtClean="0"/>
              <a:t>уч.году</a:t>
            </a:r>
            <a:r>
              <a:rPr lang="ru-RU" sz="31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510"/>
          </a:xfrm>
        </p:spPr>
        <p:txBody>
          <a:bodyPr>
            <a:normAutofit/>
          </a:bodyPr>
          <a:lstStyle/>
          <a:p>
            <a:pPr algn="just"/>
            <a:r>
              <a:rPr lang="ru-RU" sz="3000" b="1" dirty="0" smtClean="0"/>
              <a:t> </a:t>
            </a:r>
            <a:r>
              <a:rPr lang="ru-RU" sz="3000" dirty="0" smtClean="0"/>
              <a:t>В 2015 - 16 </a:t>
            </a:r>
            <a:r>
              <a:rPr lang="ru-RU" sz="3000" dirty="0" err="1" smtClean="0"/>
              <a:t>уч</a:t>
            </a:r>
            <a:r>
              <a:rPr lang="ru-RU" sz="3000" dirty="0" smtClean="0"/>
              <a:t>. году  по решению общешкольного родительского собрания  был произведен  разовый родительский взнос на внебюджетный счет школы в сумме </a:t>
            </a:r>
            <a:r>
              <a:rPr lang="ru-RU" sz="3000" b="1" dirty="0" smtClean="0">
                <a:solidFill>
                  <a:srgbClr val="FF0000"/>
                </a:solidFill>
              </a:rPr>
              <a:t>100 рублей от  одного родителя  </a:t>
            </a:r>
            <a:r>
              <a:rPr lang="ru-RU" sz="3000" dirty="0" smtClean="0"/>
              <a:t>на приобретение стульев  в обеденный зал столовой.  Всего поступило  </a:t>
            </a:r>
            <a:r>
              <a:rPr lang="ru-RU" sz="3000" b="1" dirty="0" smtClean="0">
                <a:solidFill>
                  <a:srgbClr val="FF0000"/>
                </a:solidFill>
              </a:rPr>
              <a:t>53 800  рублей </a:t>
            </a:r>
          </a:p>
          <a:p>
            <a:pPr algn="just"/>
            <a:r>
              <a:rPr lang="ru-RU" sz="3000" dirty="0" smtClean="0"/>
              <a:t>На эти деньги было приобретено </a:t>
            </a:r>
            <a:r>
              <a:rPr lang="ru-RU" sz="3000" b="1" dirty="0" smtClean="0">
                <a:solidFill>
                  <a:srgbClr val="FF0000"/>
                </a:solidFill>
              </a:rPr>
              <a:t>70 стульев.</a:t>
            </a:r>
          </a:p>
          <a:p>
            <a:pPr algn="just"/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СПАСИБО ВАМ, ДОРОГИЕ РОДИТЕЛИ!</a:t>
            </a:r>
            <a:endParaRPr lang="ru-RU" sz="3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02.infourok.ru/uploads/ex/03f3/0001770a-7dc49975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749"/>
            <a:ext cx="9144000" cy="686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s02.infourok.ru/uploads/ex/03f3/0001770a-7dc4997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36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s02.infourok.ru/uploads/ex/03f3/0001770a-7dc49975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s02.infourok.ru/uploads/ex/03f3/0001770a-7dc49975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s02.infourok.ru/uploads/ex/03f3/0001770a-7dc49975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36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s02.infourok.ru/uploads/ex/03f3/0001770a-7dc49975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s02.infourok.ru/uploads/ex/03f3/0001770a-7dc49975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s02.infourok.ru/uploads/ex/03f3/0001770a-7dc49975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100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Повестка собрания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Отчет  о расходовании  денежных средств, поступивших  на внебюджетный счет школы в 2015-2016 уч.году.  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Повестка собрания</dc:title>
  <dc:creator>Директор</dc:creator>
  <cp:lastModifiedBy>Андрей</cp:lastModifiedBy>
  <cp:revision>8</cp:revision>
  <dcterms:created xsi:type="dcterms:W3CDTF">2016-04-06T13:12:24Z</dcterms:created>
  <dcterms:modified xsi:type="dcterms:W3CDTF">2016-04-11T14:27:25Z</dcterms:modified>
</cp:coreProperties>
</file>