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71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998-0CB1-43C6-99A2-4CC7980BACFA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C5F-2033-4C59-B4DA-A5D82E543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998-0CB1-43C6-99A2-4CC7980BACFA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C5F-2033-4C59-B4DA-A5D82E543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998-0CB1-43C6-99A2-4CC7980BACFA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C5F-2033-4C59-B4DA-A5D82E543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998-0CB1-43C6-99A2-4CC7980BACFA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C5F-2033-4C59-B4DA-A5D82E543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998-0CB1-43C6-99A2-4CC7980BACFA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C5F-2033-4C59-B4DA-A5D82E543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998-0CB1-43C6-99A2-4CC7980BACFA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C5F-2033-4C59-B4DA-A5D82E543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998-0CB1-43C6-99A2-4CC7980BACFA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C5F-2033-4C59-B4DA-A5D82E543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998-0CB1-43C6-99A2-4CC7980BACFA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C5F-2033-4C59-B4DA-A5D82E543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998-0CB1-43C6-99A2-4CC7980BACFA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C5F-2033-4C59-B4DA-A5D82E543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998-0CB1-43C6-99A2-4CC7980BACFA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C5F-2033-4C59-B4DA-A5D82E543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0998-0CB1-43C6-99A2-4CC7980BACFA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C5F-2033-4C59-B4DA-A5D82E543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90998-0CB1-43C6-99A2-4CC7980BACFA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FEC5F-2033-4C59-B4DA-A5D82E543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28&#1096;&#1082;&#1086;&#1083;&#1072;.&#1088;&#1092;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obrkuban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77376171"/>
              </p:ext>
            </p:extLst>
          </p:nvPr>
        </p:nvGraphicFramePr>
        <p:xfrm>
          <a:off x="0" y="-8"/>
          <a:ext cx="9144001" cy="6858009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71568"/>
                <a:gridCol w="882464"/>
                <a:gridCol w="882464"/>
                <a:gridCol w="882464"/>
                <a:gridCol w="986968"/>
                <a:gridCol w="986968"/>
                <a:gridCol w="882464"/>
                <a:gridCol w="882464"/>
                <a:gridCol w="768675"/>
                <a:gridCol w="658751"/>
                <a:gridCol w="658751"/>
              </a:tblGrid>
              <a:tr h="437309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Успеваемость,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Качества обучения ,%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Учащиеся с одной «4»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Учащиеся с одной «3»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неуспевающие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r>
                        <a:rPr lang="ru-RU" sz="1400">
                          <a:effectLst/>
                        </a:rPr>
                        <a:t> четверть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 четверть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682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четверть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r>
                        <a:rPr lang="ru-RU" sz="1400">
                          <a:effectLst/>
                        </a:rPr>
                        <a:t> четверть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четверть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r>
                        <a:rPr lang="ru-RU" sz="1400">
                          <a:effectLst/>
                        </a:rPr>
                        <a:t> четверть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четверть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r>
                        <a:rPr lang="ru-RU" sz="1400">
                          <a:effectLst/>
                        </a:rPr>
                        <a:t> четверть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четверть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 четверть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65,2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64,0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66,7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4б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66,7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51,9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н/а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66,7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77,4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6б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55,6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55,6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51,9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59.3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27,3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59,3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8б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26,1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33,3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93,3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96,6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40,0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66,7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72,7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48,0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  <a:tr h="227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98,5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98,5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54%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82" marR="42382" marT="0" marB="0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453053" y="211016"/>
            <a:ext cx="39566" cy="6646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33497" y="211016"/>
            <a:ext cx="13188" cy="6646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27127" y="211016"/>
            <a:ext cx="39566" cy="6646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96553" y="211016"/>
            <a:ext cx="26378" cy="6646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973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7290" y="1500174"/>
            <a:ext cx="7000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hlinkClick r:id="rId2"/>
              </a:rPr>
              <a:t>http://28</a:t>
            </a:r>
            <a:r>
              <a:rPr lang="ru-RU" sz="4800" dirty="0" err="1" smtClean="0">
                <a:hlinkClick r:id="rId2"/>
              </a:rPr>
              <a:t>школа.рф</a:t>
            </a:r>
            <a:r>
              <a:rPr lang="ru-RU" sz="4800" dirty="0" smtClean="0">
                <a:hlinkClick r:id="rId2"/>
              </a:rPr>
              <a:t>/</a:t>
            </a:r>
            <a:endParaRPr lang="ru-RU" sz="4800" dirty="0" smtClean="0"/>
          </a:p>
          <a:p>
            <a:pPr algn="ctr"/>
            <a:endParaRPr lang="ru-RU" sz="4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gaswek.ru/wp-content/uploads/2014/7/melkoe-huliganstvo-javljaetsja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214554"/>
            <a:ext cx="2676525" cy="3790950"/>
          </a:xfrm>
          <a:prstGeom prst="rect">
            <a:avLst/>
          </a:prstGeom>
          <a:noFill/>
        </p:spPr>
      </p:pic>
      <p:sp>
        <p:nvSpPr>
          <p:cNvPr id="28678" name="AutoShape 6" descr="http://ic.pics.livejournal.com/olganovikova/12289792/85741/85741_origina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https://go3.imgsmail.ru/imgpreview?key=27aab0d7ca0a83bf&amp;mb=imgdb_preview_10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https://go3.imgsmail.ru/imgpreview?key=27aab0d7ca0a83bf&amp;mb=imgdb_preview_10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8" name="AutoShape 16" descr="https://go3.imgsmail.ru/imgpreview?key=27aab0d7ca0a83bf&amp;mb=imgdb_preview_10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92" name="Picture 20" descr="http://ne-kurim.ru/upload/information_system_5/1/2/2/item_12273/vliianie-kureniia-na-organizm-podrostka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571868" y="2428868"/>
            <a:ext cx="5429280" cy="4071960"/>
          </a:xfrm>
          <a:prstGeom prst="rect">
            <a:avLst/>
          </a:prstGeom>
          <a:noFill/>
        </p:spPr>
      </p:pic>
      <p:pic>
        <p:nvPicPr>
          <p:cNvPr id="14" name="Picture 10" descr="http://www.internovosti.ru/photos/2014/4/22/m83894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3000364" y="0"/>
            <a:ext cx="5133326" cy="3101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://nvksosh6.nethouse.ru/static/img/0000/0003/4246/34246971.rhwnpry8ov.W66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://nvksosh6.nethouse.ru/static/img/0000/0003/4246/34246971.rhwnpry8ov.W66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://nvksosh6.nethouse.ru/static/img/0000/0003/4246/34246971.rhwnpry8ov.W66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0" name="Picture 10" descr="http://gorodgulkevichi.ru/sites/default/files/styles/large/public/images/20142103115405.png?itok=9U-KiNQ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fs00.infourok.ru/images/doc/311/310843/4/640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fs00.infourok.ru/images/doc/311/310843/4/640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http://uslide.ru/images/14/20879/389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5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5586188"/>
              </p:ext>
            </p:extLst>
          </p:nvPr>
        </p:nvGraphicFramePr>
        <p:xfrm>
          <a:off x="-2" y="844061"/>
          <a:ext cx="9144001" cy="6013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3419"/>
                <a:gridCol w="3118806"/>
                <a:gridCol w="2195003"/>
                <a:gridCol w="2816773"/>
              </a:tblGrid>
              <a:tr h="7517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 ученика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Предмет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ФИО учителя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517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Артюхова Екатерина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Трещева С.Н.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517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Жулина</a:t>
                      </a:r>
                      <a:r>
                        <a:rPr lang="ru-RU" sz="1400" dirty="0">
                          <a:effectLst/>
                        </a:rPr>
                        <a:t> Диана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Трещева С.Н.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517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Петросян Ани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Женетль О.А.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517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Смолик Евгения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Палашина Ю.С.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517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Крышка Анна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Борисова Е.И.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517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Денисенко Милена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Алгебра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Щербакова Т.Л.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517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Синицын Владимир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Алгебра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Щербакова Т.Л.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44" y="0"/>
            <a:ext cx="900115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 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 с одной 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резерв качества обучения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составило всего  7 учащихся, что на 1 учащегося меньше  по сравнению с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четвертью: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5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35801842"/>
              </p:ext>
            </p:extLst>
          </p:nvPr>
        </p:nvGraphicFramePr>
        <p:xfrm>
          <a:off x="0" y="527551"/>
          <a:ext cx="9143999" cy="6172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6455"/>
                <a:gridCol w="2282065"/>
                <a:gridCol w="3275802"/>
                <a:gridCol w="2169677"/>
              </a:tblGrid>
              <a:tr h="473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 ученика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Предмет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ФИО учителя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</a:tr>
              <a:tr h="273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Асанов Алим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Кабенкина Е.Е.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</a:tr>
              <a:tr h="5460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Зинатуллина</a:t>
                      </a:r>
                      <a:r>
                        <a:rPr lang="ru-RU" sz="1200" dirty="0">
                          <a:effectLst/>
                        </a:rPr>
                        <a:t> Анастасия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Трещева С.Н.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</a:tr>
              <a:tr h="273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Тяжких Денис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Уманцов Евгений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Женетль О.А.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</a:tr>
              <a:tr h="273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Круговая Дарья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Тен Г.В.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</a:tr>
              <a:tr h="273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Азатян Роберт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Борисова Е.И.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</a:tr>
              <a:tr h="5286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Сейтмуратов Адиль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Саглай И.В.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</a:tr>
              <a:tr h="27301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Мельник Михаил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Палашина Ю.С.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</a:tr>
              <a:tr h="273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Попов Дмитрий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1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Долонько Дарья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Юрченко Дарья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60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Приймак Андриана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Щелкун Леонид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Кухмаков Артем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Алиев Н.А.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</a:tr>
              <a:tr h="273019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Гогуля Валерия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Кущяк О.Г.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</a:tr>
              <a:tr h="273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Меметова Риана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Топчиева  Алексан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Бородина А.А.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</a:tr>
              <a:tr h="273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Волкова Любовь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Кольцов А.В.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2" marR="4554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учащихся с одной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сократилось на  9 учащихся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составило всего 18 обучающихся.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3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Documents and Settings\Директор\Мои документы\Фото\Нов.год 2017\Утренники в школе\DSC010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2571744"/>
            <a:ext cx="6381763" cy="4286256"/>
          </a:xfrm>
          <a:prstGeom prst="rect">
            <a:avLst/>
          </a:prstGeom>
          <a:noFill/>
        </p:spPr>
      </p:pic>
      <p:pic>
        <p:nvPicPr>
          <p:cNvPr id="6" name="Picture 4" descr="G:\Documents and Settings\Директор\Мои документы\Фото\Нов.год 2017\Утренники в школе\DSC010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215074" cy="3489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Documents and Settings\Директор\Мои документы\Фото\Нов.год 2017\Утренники в школе\DSC010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7356"/>
            <a:ext cx="9144000" cy="5536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Documents and Settings\Директор\Мои документы\Фото\Нов.год 2017\Утренники в школе\DSC011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8604"/>
            <a:ext cx="4643438" cy="2786082"/>
          </a:xfrm>
          <a:prstGeom prst="rect">
            <a:avLst/>
          </a:prstGeom>
          <a:noFill/>
        </p:spPr>
      </p:pic>
      <p:pic>
        <p:nvPicPr>
          <p:cNvPr id="17411" name="Picture 3" descr="G:\Documents and Settings\Директор\Мои документы\Фото\Нов.год 2017\Утренники в школе\DSC011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1876"/>
            <a:ext cx="4714876" cy="2928958"/>
          </a:xfrm>
          <a:prstGeom prst="rect">
            <a:avLst/>
          </a:prstGeom>
          <a:noFill/>
        </p:spPr>
      </p:pic>
      <p:pic>
        <p:nvPicPr>
          <p:cNvPr id="17412" name="Picture 4" descr="G:\Documents and Settings\Директор\Мои документы\Фото\Нов.год 2017\Экскурсия 2-Б\DSC_0159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4882093" y="3643314"/>
            <a:ext cx="4261907" cy="2833646"/>
          </a:xfrm>
          <a:prstGeom prst="rect">
            <a:avLst/>
          </a:prstGeom>
          <a:noFill/>
        </p:spPr>
      </p:pic>
      <p:pic>
        <p:nvPicPr>
          <p:cNvPr id="17413" name="Picture 5" descr="G:\Documents and Settings\Директор\Мои документы\Фото\Нов.год 2017\Экскурсия 2-Б\DSC011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428604"/>
            <a:ext cx="445546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G:\Documents and Settings\Директор\Мои документы\Фото\Рождество Рождество 2017\IMG_33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14210"/>
            <a:ext cx="6192000" cy="4643790"/>
          </a:xfrm>
          <a:prstGeom prst="rect">
            <a:avLst/>
          </a:prstGeom>
          <a:noFill/>
        </p:spPr>
      </p:pic>
      <p:pic>
        <p:nvPicPr>
          <p:cNvPr id="18436" name="Picture 4" descr="G:\Documents and Settings\Директор\Мои документы\Фото\Рождество Рождество 2017\IMG_33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50" y="0"/>
            <a:ext cx="5357850" cy="4018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0"/>
            <a:ext cx="878687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УВАЖАЕМЫЕ РОДИТЕЛИ!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Извещаем вас о том, что  пройти  в кабинет учителя или другого   работника школы (директора, завуча, психолога, социального педагога  и т.д.) для  личной беседы можно только по предварительной записи у охранника школы.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Для этого вам необходимо   согласовать  время и день встречи с человеком, с которым вы хотите  побеседовать, а он  сообщит  об этом на пост охраны.  Ваши данные будут  внесены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Тетрадь предварительной записи  визитов родителей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.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Придя в назначенное  время, вы, предъявив удостоверение личности, сможете беспрепятственно пройти в указанный кабинет.   Записаться на прием к учителю  можно   только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после 14.00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ко всем остальным работникам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в любое время.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Несогласованные визиты в школу   категорически запрещены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!  Давайте будем уважать  и ценить рабочее время учителя и помнить о том, что оно принадлежит 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ДЕТЯМ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Также нельзя проходить за ребенком в учебный кабинет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ожидать  его нужно на 1-м этаже, возле поста охраны.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71744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hlinkClick r:id="rId2"/>
              </a:rPr>
              <a:t>http://www.minobrkuban.ru/</a:t>
            </a:r>
            <a:endParaRPr lang="ru-RU" sz="5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695</Words>
  <Application>Microsoft Office PowerPoint</Application>
  <PresentationFormat>Экран (4:3)</PresentationFormat>
  <Paragraphs>407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Андрей</cp:lastModifiedBy>
  <cp:revision>16</cp:revision>
  <dcterms:created xsi:type="dcterms:W3CDTF">2017-01-25T13:22:53Z</dcterms:created>
  <dcterms:modified xsi:type="dcterms:W3CDTF">2017-01-25T16:27:04Z</dcterms:modified>
</cp:coreProperties>
</file>