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5" r:id="rId3"/>
    <p:sldId id="274" r:id="rId4"/>
    <p:sldId id="263" r:id="rId5"/>
    <p:sldId id="276" r:id="rId6"/>
    <p:sldId id="278" r:id="rId7"/>
    <p:sldId id="281" r:id="rId8"/>
    <p:sldId id="279" r:id="rId9"/>
    <p:sldId id="28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BF092-BFEE-4FE7-944C-830E02FC852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7C43-97D8-40A7-95CA-6AF3B06E55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7C43-97D8-40A7-95CA-6AF3B06E555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52DC23-7883-442F-A367-AA45CA9EE9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318DE4-218F-49CE-A8DB-8F86B5F85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fs00.infourok.ru/images/doc/250/255164/3/31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fs00.infourok.ru/images/doc/250/255164/3/31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fs00.infourok.ru/images/doc/250/255164/3/31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fs00.infourok.ru/images/doc/250/255164/3/31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s://fs00.infourok.ru/images/doc/250/255164/3/31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https://fs00.infourok.ru/images/doc/250/255164/3/31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3" name="AutoShape 19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4" name="AutoShape 20" descr=" Не самоустраняйтесь в процессе воспитания и обучения своего ребенка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5" name="AutoShape 21" descr="НЕОБХОДИМО  воспитывать в ребенке чувство ответственности за то, что он делае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6" name="AutoShape 22" descr="Воспитание чувства ответственности неотделимо от умения доводить начатое дел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7" name="AutoShape 23" descr="Объективные трудности Желание привлечь к себе внимание взрослых Избалованно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8" name="AutoShape 24" descr="Ситуация первая   Ребенок в отчаянии от того, что не может решить задачу. Пр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9" name="AutoShape 25" descr="Ситуация вторая   Накануне ребенок долго и упорно учил окружающий мир. Но уч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0" name="AutoShape 26" descr="Ситуация третья   Вы пришли с работы и застали ребенка в слезах. Поговорив 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1" name="AutoShape 27" descr="ЧТО ДЕЛАТЬ, если заставить трудиться крайне сложно  Нужно найти такую мотивац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2" name="AutoShape 28" descr="НИКОГДА НЕ ГОВОРИТЕ Ты никогда сам не думаешь. Все время рассчитываешь, что к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3" name="AutoShape 29" descr="СКАЖИТЕ ТАК  Я все понял. Это очень неприятно, но не стоит расстраиваться. В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4" name="AutoShape 30" descr="НЕЛЬЗЯ ставить какие-либо условия  Это приучает ребенка заниматься только рад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5" name="AutoShape 31" descr="НА ЗАМЕТКУ РОДИТЕЛЯМ  Ребёнка нужно учёбой заинтересовать Ненавязчиво повторя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6" name="AutoShape 32" descr="НА ЗАМЕТКУ РОДИТЕЛЯМ  Ребенок в процессе учебы должен укрепляться в мысли о т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7" name="AutoShape 33" descr="НА ЗАМЕТКУ РОДИТЕЛЯМ  Призывайте ребенка размышлять, когда он выполняет домаш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8" name="AutoShape 34" descr="ХВАЛИТЕ РЕБЁНКА  Показывайте ему, что он на многое способен и вы верите в ег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9" name="AutoShape 35" descr="Родители лучше всех знают своего ребенка и скорее могут прийти на помощь, е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0" name="AutoShape 36" descr="https://fs00.infourok.ru/images/doc/250/255164/3/640/img1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1" name="AutoShape 37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2" name="AutoShape 38" descr=" Не самоустраняйтесь в процессе воспитания и обучения своего ребенка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3" name="AutoShape 39" descr="НЕОБХОДИМО  воспитывать в ребенке чувство ответственности за то, что он делае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4" name="AutoShape 40" descr="Воспитание чувства ответственности неотделимо от умения доводить начатое дел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5" name="AutoShape 41" descr="Объективные трудности Желание привлечь к себе внимание взрослых Избалованно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6" name="AutoShape 42" descr="Ситуация первая   Ребенок в отчаянии от того, что не может решить задачу. Пр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7" name="AutoShape 43" descr="Ситуация вторая   Накануне ребенок долго и упорно учил окружающий мир. Но уч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8" name="AutoShape 44" descr="Ситуация третья   Вы пришли с работы и застали ребенка в слезах. Поговорив 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9" name="AutoShape 45" descr="ЧТО ДЕЛАТЬ, если заставить трудиться крайне сложно  Нужно найти такую мотивац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0" name="AutoShape 46" descr="НИКОГДА НЕ ГОВОРИТЕ Ты никогда сам не думаешь. Все время рассчитываешь, что к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1" name="AutoShape 47" descr="СКАЖИТЕ ТАК  Я все понял. Это очень неприятно, но не стоит расстраиваться. В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2" name="AutoShape 48" descr="НЕЛЬЗЯ ставить какие-либо условия  Это приучает ребенка заниматься только рад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3" name="AutoShape 49" descr="НА ЗАМЕТКУ РОДИТЕЛЯМ  Ребёнка нужно учёбой заинтересовать Ненавязчиво повторя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4" name="AutoShape 50" descr="НА ЗАМЕТКУ РОДИТЕЛЯМ  Ребенок в процессе учебы должен укрепляться в мысли о т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5" name="AutoShape 51" descr="НА ЗАМЕТКУ РОДИТЕЛЯМ  Призывайте ребенка размышлять, когда он выполняет домаш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6" name="AutoShape 52" descr="ХВАЛИТЕ РЕБЁНКА  Показывайте ему, что он на многое способен и вы верите в ег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7" name="AutoShape 53" descr="Родители лучше всех знают своего ребенка и скорее могут прийти на помощь, е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8" name="AutoShape 54" descr="https://fs00.infourok.ru/images/doc/250/255164/3/640/img1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19" name="AutoShape 55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0" name="AutoShape 56" descr=" Не самоустраняйтесь в процессе воспитания и обучения своего ребенка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1" name="AutoShape 57" descr="НЕОБХОДИМО  воспитывать в ребенке чувство ответственности за то, что он делае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2" name="AutoShape 58" descr="Воспитание чувства ответственности неотделимо от умения доводить начатое дел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3" name="AutoShape 59" descr="Объективные трудности Желание привлечь к себе внимание взрослых Избалованно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4" name="AutoShape 60" descr="Ситуация первая   Ребенок в отчаянии от того, что не может решить задачу. Пр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5" name="AutoShape 61" descr="Ситуация вторая   Накануне ребенок долго и упорно учил окружающий мир. Но уч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6" name="AutoShape 62" descr="Ситуация третья   Вы пришли с работы и застали ребенка в слезах. Поговорив 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7" name="AutoShape 63" descr="ЧТО ДЕЛАТЬ, если заставить трудиться крайне сложно  Нужно найти такую мотивац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8" name="AutoShape 64" descr="НИКОГДА НЕ ГОВОРИТЕ Ты никогда сам не думаешь. Все время рассчитываешь, что к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9" name="AutoShape 65" descr="СКАЖИТЕ ТАК  Я все понял. Это очень неприятно, но не стоит расстраиваться. В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0" name="AutoShape 66" descr="НЕЛЬЗЯ ставить какие-либо условия  Это приучает ребенка заниматься только рад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1" name="AutoShape 67" descr="НА ЗАМЕТКУ РОДИТЕЛЯМ  Ребёнка нужно учёбой заинтересовать Ненавязчиво повторя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2" name="AutoShape 68" descr="НА ЗАМЕТКУ РОДИТЕЛЯМ  Ребенок в процессе учебы должен укрепляться в мысли о т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3" name="AutoShape 69" descr="НА ЗАМЕТКУ РОДИТЕЛЯМ  Призывайте ребенка размышлять, когда он выполняет домаш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4" name="AutoShape 70" descr="ХВАЛИТЕ РЕБЁНКА  Показывайте ему, что он на многое способен и вы верите в ег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5" name="AutoShape 71" descr="Родители лучше всех знают своего ребенка и скорее могут прийти на помощь, е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6" name="AutoShape 72" descr="https://fs00.infourok.ru/images/doc/250/255164/3/640/img1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7" name="AutoShape 73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8" name="AutoShape 74" descr=" Не самоустраняйтесь в процессе воспитания и обучения своего ребенка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9" name="AutoShape 75" descr="НЕОБХОДИМО  воспитывать в ребенке чувство ответственности за то, что он делае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0" name="AutoShape 76" descr="Воспитание чувства ответственности неотделимо от умения доводить начатое дел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1" name="AutoShape 77" descr="Объективные трудности Желание привлечь к себе внимание взрослых Избалованно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2" name="AutoShape 78" descr="Ситуация первая   Ребенок в отчаянии от того, что не может решить задачу. Пр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3" name="AutoShape 79" descr="Ситуация вторая   Накануне ребенок долго и упорно учил окружающий мир. Но уч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4" name="AutoShape 80" descr="Ситуация третья   Вы пришли с работы и застали ребенка в слезах. Поговорив 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5" name="AutoShape 81" descr="ЧТО ДЕЛАТЬ, если заставить трудиться крайне сложно  Нужно найти такую мотивац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6" name="AutoShape 82" descr="НИКОГДА НЕ ГОВОРИТЕ Ты никогда сам не думаешь. Все время рассчитываешь, что к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7" name="AutoShape 83" descr="СКАЖИТЕ ТАК  Я все понял. Это очень неприятно, но не стоит расстраиваться. В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8" name="AutoShape 84" descr="НЕЛЬЗЯ ставить какие-либо условия  Это приучает ребенка заниматься только рад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49" name="AutoShape 85" descr="НА ЗАМЕТКУ РОДИТЕЛЯМ  Ребёнка нужно учёбой заинтересовать Ненавязчиво повторя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0" name="AutoShape 86" descr="НА ЗАМЕТКУ РОДИТЕЛЯМ  Ребенок в процессе учебы должен укрепляться в мысли о т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1" name="AutoShape 87" descr="НА ЗАМЕТКУ РОДИТЕЛЯМ  Призывайте ребенка размышлять, когда он выполняет домаш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2" name="AutoShape 88" descr="ХВАЛИТЕ РЕБЁНКА  Показывайте ему, что он на многое способен и вы верите в ег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3" name="AutoShape 89" descr="Родители лучше всех знают своего ребенка и скорее могут прийти на помощь, е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4" name="AutoShape 90" descr="https://fs00.infourok.ru/images/doc/250/255164/3/640/img1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5" name="AutoShape 91" descr="https://fs00.infourok.ru/images/doc/250/255164/3/640/img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6" name="AutoShape 92" descr=" Не самоустраняйтесь в процессе воспитания и обучения своего ребенка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7" name="AutoShape 93" descr="НЕОБХОДИМО  воспитывать в ребенке чувство ответственности за то, что он делае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8" name="AutoShape 94" descr="Воспитание чувства ответственности неотделимо от умения доводить начатое дел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59" name="AutoShape 95" descr="Объективные трудности Желание привлечь к себе внимание взрослых Избалованно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0" name="AutoShape 96" descr="Ситуация первая   Ребенок в отчаянии от того, что не может решить задачу. Пр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1" name="AutoShape 97" descr="Ситуация вторая   Накануне ребенок долго и упорно учил окружающий мир. Но учи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2" name="AutoShape 98" descr="Ситуация третья   Вы пришли с работы и застали ребенка в слезах. Поговорив 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3" name="AutoShape 99" descr="ЧТО ДЕЛАТЬ, если заставить трудиться крайне сложно  Нужно найти такую мотивац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4" name="AutoShape 100" descr="НИКОГДА НЕ ГОВОРИТЕ Ты никогда сам не думаешь. Все время рассчитываешь, что к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5" name="AutoShape 101" descr="СКАЖИТЕ ТАК  Я все понял. Это очень неприятно, но не стоит расстраиваться. В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6" name="AutoShape 102" descr="НЕЛЬЗЯ ставить какие-либо условия  Это приучает ребенка заниматься только рад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7" name="AutoShape 103" descr="НА ЗАМЕТКУ РОДИТЕЛЯМ  Ребёнка нужно учёбой заинтересовать Ненавязчиво повторя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8" name="AutoShape 104" descr="НА ЗАМЕТКУ РОДИТЕЛЯМ  Ребенок в процессе учебы должен укрепляться в мысли о т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69" name="AutoShape 105" descr="НА ЗАМЕТКУ РОДИТЕЛЯМ  Призывайте ребенка размышлять, когда он выполняет домаш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70" name="AutoShape 106" descr="ХВАЛИТЕ РЕБЁНКА  Показывайте ему, что он на многое способен и вы верите в ег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71" name="AutoShape 107" descr="Родители лучше всех знают своего ребенка и скорее могут прийти на помощь, ес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72" name="AutoShape 108" descr="https://fs00.infourok.ru/images/doc/250/255164/3/640/img1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73" name="Picture 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569" y="0"/>
            <a:ext cx="9192569" cy="6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568" y="0"/>
            <a:ext cx="9192568" cy="68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Возможные причины школьной неуспеваемости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у ребенка не сформирована мотивация к учению; он не владеет способами и приемами учебной деятельности; не сформированы психические процессы: мышление, внимание, память; преобладает авторитарный стиль родительского воспитания в семье или обучения в школе. Хотелось бы обратить внимание на два аспекта, связанных с проблемой снижения успеваемости. Во-первых, позиции учащихся, педагогов и родителей в определении причин неуспеваемости расходятся, что снижает эффективность их усилий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ocuments and Settings\Директор\Мои документы\Мои рисунки\8637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86322"/>
            <a:ext cx="2500330" cy="187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объясняют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неуспеваемость: наличием плохой памяти, слабого внимания, неумением сосредоточиться, т. е. индивидуальными особенностями; сложностью учебной программы отдельных предметов школьного курса; профессиональной некомпетентностью учителей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9033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Учителя считают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что: школьники безответственны, ленивы, невнимательны и т. п.; родители плохо помогают детям в учебе; программы обучения слишком сложны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 называют такие причины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недоступность программы, ее сложность; высокие требования, предъявляемые педагогами учащимся; недостаточные способности детей, точнее, их отсутствие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родителям учащихся начальных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marL="514350" indent="-514350" algn="just"/>
            <a:r>
              <a:rPr lang="ru-RU" sz="2400" dirty="0" smtClean="0"/>
              <a:t> </a:t>
            </a:r>
            <a:r>
              <a:rPr lang="ru-RU" sz="2400" dirty="0" smtClean="0"/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Ежедневно интересуйтесь школьными делами детей, проявляя внимание и терпение. Не ограничивайтесь дежурными вопросами: "Что получил?","Как дела?" а расспрашивайте о чувствах, настроении, проявляйте эмоциональную поддержку и т. д.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 скупитесь на похвалу, замечайте даже самые незначительные, на ваш взгляд, достижения ребенка, его посильные успехи. При встрече с неудачами в учебе старайтесь разобраться вместе, найти выход. Не запугивайте ребенка, страх блокирует его деятельность.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Развивайте любознательность, поощряйте любопытство, удовлетворяйте его потребность в знаниях. Давайте ребенку как можно больше сведений и не забывайте, что до 7 лет усваивается около 90% основополагающей информации о мире и примерно столько же важнейших жизненных навыков. На всю оставшуюся жизнь приходится 10%.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000" dirty="0" smtClean="0"/>
              <a:t>4</a:t>
            </a:r>
            <a:r>
              <a:rPr lang="ru-RU" sz="2000" dirty="0" smtClean="0"/>
              <a:t>.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Принимайте участие в жизни класса и школы. Ребенку будет приятно, если школа станет частью вашей жизни. Ваш авторитет повысится</a:t>
            </a:r>
            <a:r>
              <a:rPr lang="ru-RU" sz="2000" dirty="0" smtClean="0"/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Покупайте и дарите книги, диски, картины. Читайте вслух, предлагайте ребенку почитать вам, обсуждайте книги. Определяйте с ним программу чтения на неделю, месяц и помогайте осуществить, поощряйте ее выполнение.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прожитом.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akie-knigi-nughno-chi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214554"/>
            <a:ext cx="5776675" cy="43576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Помогайте ребенку выполнять трудные задания, предлагайте выход из сложной ситуации, но не забывайте давать ему возможность самостоятельно найти выход, решение, совершить поступок.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Будьте доброжелательны к одноклассникам, не запрещайте им вместе делать уроки. Замечено, что индивидуально предпочитают работать отличники, а средне- и слабоуспевающим нравится заниматься парами, группами. К тому же известно: тот, кто учит, учится сам.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Активно слушайте своего ребенка, пусть он пересказывает прочитанное, увиденное, делится впечатлениями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говорите плохо о школе, не критикуйте учителей в присутствии ребенка, создавайте у него позитивное отношение к образовательному учреждению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/>
              <a:t>9.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Принимайте участие в жизни класса и школы. Ребенку будет приятно, если школа станет частью вашей жизни. Ваш авторитет повысится.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Не заставляйте многократно переписывать, повторять. Понаблюдайте за особенностями умственной деятельности своего ребенка, выясните, что получается легко, а что дается с трудом. Посоветуйтесь с педагогом, как улучшить память, как развить сосредоточенность, организованность и т. п.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7346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Обеспечивайте ребенка всем необходимым для учебы, создавайте атмосферу уважительного отношения к его труду, вещам, учебникам, делам и т. п.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Умственный труд сложен, требует многих усилий. Помогайте ребенку сохранять веру в себя.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выполнении домашней работы с ребенком не контролируйте деятельность учителя.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Подавляйте в себе искушение немедленно использовать любую ошибку ребенка для его критики. Помогая ему выполнять домашнее задание, делайте иногда преднамеренные ошибки, чтобы у ребенка был шанс исправить вас, испытать удовлетворение от обнаружения недочета. Только так он сможет понять процесс контроля и обучиться самоконтролю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 Проверяйте домашнее задание, особенно на первом этапе обучения, при этом давайте понять ребенку, довольны вы результатами или нет. В следующий раз он будет очень стараться, чтобы заслужить вашу похвалу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702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 в учебе.</dc:title>
  <dc:creator>Директор</dc:creator>
  <cp:lastModifiedBy>Директор</cp:lastModifiedBy>
  <cp:revision>20</cp:revision>
  <dcterms:created xsi:type="dcterms:W3CDTF">2016-11-23T12:20:38Z</dcterms:created>
  <dcterms:modified xsi:type="dcterms:W3CDTF">2016-11-23T14:29:32Z</dcterms:modified>
</cp:coreProperties>
</file>