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5" r:id="rId3"/>
    <p:sldId id="274" r:id="rId4"/>
    <p:sldId id="263" r:id="rId5"/>
    <p:sldId id="276" r:id="rId6"/>
    <p:sldId id="281" r:id="rId7"/>
    <p:sldId id="279" r:id="rId8"/>
    <p:sldId id="28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BF092-BFEE-4FE7-944C-830E02FC8522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37C43-97D8-40A7-95CA-6AF3B06E5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37C43-97D8-40A7-95CA-6AF3B06E555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C23-7883-442F-A367-AA45CA9EE9F7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318DE4-218F-49CE-A8DB-8F86B5F85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C23-7883-442F-A367-AA45CA9EE9F7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8DE4-218F-49CE-A8DB-8F86B5F85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C23-7883-442F-A367-AA45CA9EE9F7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8DE4-218F-49CE-A8DB-8F86B5F85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C23-7883-442F-A367-AA45CA9EE9F7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318DE4-218F-49CE-A8DB-8F86B5F85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C23-7883-442F-A367-AA45CA9EE9F7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8DE4-218F-49CE-A8DB-8F86B5F854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C23-7883-442F-A367-AA45CA9EE9F7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8DE4-218F-49CE-A8DB-8F86B5F85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C23-7883-442F-A367-AA45CA9EE9F7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C318DE4-218F-49CE-A8DB-8F86B5F854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C23-7883-442F-A367-AA45CA9EE9F7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8DE4-218F-49CE-A8DB-8F86B5F85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C23-7883-442F-A367-AA45CA9EE9F7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8DE4-218F-49CE-A8DB-8F86B5F85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C23-7883-442F-A367-AA45CA9EE9F7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8DE4-218F-49CE-A8DB-8F86B5F85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C23-7883-442F-A367-AA45CA9EE9F7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8DE4-218F-49CE-A8DB-8F86B5F854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52DC23-7883-442F-A367-AA45CA9EE9F7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318DE4-218F-49CE-A8DB-8F86B5F854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https://fs00.infourok.ru/images/doc/250/255164/3/640/img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https://fs00.infourok.ru/images/doc/250/255164/3/640/img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https://fs00.infourok.ru/images/doc/250/255164/3/310/img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2" name="AutoShape 8" descr="https://fs00.infourok.ru/images/doc/250/255164/3/310/img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4" name="AutoShape 10" descr="https://fs00.infourok.ru/images/doc/250/255164/3/310/img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6" name="AutoShape 12" descr="https://fs00.infourok.ru/images/doc/250/255164/3/310/img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8" name="AutoShape 14" descr="https://fs00.infourok.ru/images/doc/250/255164/3/310/img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80" name="AutoShape 16" descr="https://fs00.infourok.ru/images/doc/250/255164/3/310/img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82" name="AutoShape 18" descr="https://fs00.infourok.ru/images/doc/250/255164/3/640/img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83" name="AutoShape 19" descr="https://fs00.infourok.ru/images/doc/250/255164/3/640/img0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84" name="AutoShape 20" descr=" Не самоустраняйтесь в процессе воспитания и обучения своего ребенка 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85" name="AutoShape 21" descr="НЕОБХОДИМО  воспитывать в ребенке чувство ответственности за то, что он делае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86" name="AutoShape 22" descr="Воспитание чувства ответственности неотделимо от умения доводить начатое дело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87" name="AutoShape 23" descr="Объективные трудности Желание привлечь к себе внимание взрослых Избалованнос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88" name="AutoShape 24" descr="Ситуация первая   Ребенок в отчаянии от того, что не может решить задачу. При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89" name="AutoShape 25" descr="Ситуация вторая   Накануне ребенок долго и упорно учил окружающий мир. Но учи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90" name="AutoShape 26" descr="Ситуация третья   Вы пришли с работы и застали ребенка в слезах. Поговорив с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91" name="AutoShape 27" descr="ЧТО ДЕЛАТЬ, если заставить трудиться крайне сложно  Нужно найти такую мотивац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92" name="AutoShape 28" descr="НИКОГДА НЕ ГОВОРИТЕ Ты никогда сам не думаешь. Все время рассчитываешь, что к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93" name="AutoShape 29" descr="СКАЖИТЕ ТАК  Я все понял. Это очень неприятно, но не стоит расстраиваться. В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94" name="AutoShape 30" descr="НЕЛЬЗЯ ставить какие-либо условия  Это приучает ребенка заниматься только рад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95" name="AutoShape 31" descr="НА ЗАМЕТКУ РОДИТЕЛЯМ  Ребёнка нужно учёбой заинтересовать Ненавязчиво повторя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96" name="AutoShape 32" descr="НА ЗАМЕТКУ РОДИТЕЛЯМ  Ребенок в процессе учебы должен укрепляться в мысли о т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97" name="AutoShape 33" descr="НА ЗАМЕТКУ РОДИТЕЛЯМ  Призывайте ребенка размышлять, когда он выполняет домаш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98" name="AutoShape 34" descr="ХВАЛИТЕ РЕБЁНКА  Показывайте ему, что он на многое способен и вы верите в его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99" name="AutoShape 35" descr="Родители лучше всех знают своего ребенка и скорее могут прийти на помощь, ес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00" name="AutoShape 36" descr="https://fs00.infourok.ru/images/doc/250/255164/3/640/img17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01" name="AutoShape 37" descr="https://fs00.infourok.ru/images/doc/250/255164/3/640/img0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02" name="AutoShape 38" descr=" Не самоустраняйтесь в процессе воспитания и обучения своего ребенка 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03" name="AutoShape 39" descr="НЕОБХОДИМО  воспитывать в ребенке чувство ответственности за то, что он делае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04" name="AutoShape 40" descr="Воспитание чувства ответственности неотделимо от умения доводить начатое дело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05" name="AutoShape 41" descr="Объективные трудности Желание привлечь к себе внимание взрослых Избалованнос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06" name="AutoShape 42" descr="Ситуация первая   Ребенок в отчаянии от того, что не может решить задачу. При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07" name="AutoShape 43" descr="Ситуация вторая   Накануне ребенок долго и упорно учил окружающий мир. Но учи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08" name="AutoShape 44" descr="Ситуация третья   Вы пришли с работы и застали ребенка в слезах. Поговорив с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09" name="AutoShape 45" descr="ЧТО ДЕЛАТЬ, если заставить трудиться крайне сложно  Нужно найти такую мотивац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10" name="AutoShape 46" descr="НИКОГДА НЕ ГОВОРИТЕ Ты никогда сам не думаешь. Все время рассчитываешь, что к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11" name="AutoShape 47" descr="СКАЖИТЕ ТАК  Я все понял. Это очень неприятно, но не стоит расстраиваться. В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12" name="AutoShape 48" descr="НЕЛЬЗЯ ставить какие-либо условия  Это приучает ребенка заниматься только рад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13" name="AutoShape 49" descr="НА ЗАМЕТКУ РОДИТЕЛЯМ  Ребёнка нужно учёбой заинтересовать Ненавязчиво повторя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14" name="AutoShape 50" descr="НА ЗАМЕТКУ РОДИТЕЛЯМ  Ребенок в процессе учебы должен укрепляться в мысли о т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15" name="AutoShape 51" descr="НА ЗАМЕТКУ РОДИТЕЛЯМ  Призывайте ребенка размышлять, когда он выполняет домаш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16" name="AutoShape 52" descr="ХВАЛИТЕ РЕБЁНКА  Показывайте ему, что он на многое способен и вы верите в его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17" name="AutoShape 53" descr="Родители лучше всех знают своего ребенка и скорее могут прийти на помощь, ес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18" name="AutoShape 54" descr="https://fs00.infourok.ru/images/doc/250/255164/3/640/img17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19" name="AutoShape 55" descr="https://fs00.infourok.ru/images/doc/250/255164/3/640/img0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20" name="AutoShape 56" descr=" Не самоустраняйтесь в процессе воспитания и обучения своего ребенка 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21" name="AutoShape 57" descr="НЕОБХОДИМО  воспитывать в ребенке чувство ответственности за то, что он делае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22" name="AutoShape 58" descr="Воспитание чувства ответственности неотделимо от умения доводить начатое дело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23" name="AutoShape 59" descr="Объективные трудности Желание привлечь к себе внимание взрослых Избалованнос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24" name="AutoShape 60" descr="Ситуация первая   Ребенок в отчаянии от того, что не может решить задачу. При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25" name="AutoShape 61" descr="Ситуация вторая   Накануне ребенок долго и упорно учил окружающий мир. Но учи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26" name="AutoShape 62" descr="Ситуация третья   Вы пришли с работы и застали ребенка в слезах. Поговорив с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27" name="AutoShape 63" descr="ЧТО ДЕЛАТЬ, если заставить трудиться крайне сложно  Нужно найти такую мотивац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28" name="AutoShape 64" descr="НИКОГДА НЕ ГОВОРИТЕ Ты никогда сам не думаешь. Все время рассчитываешь, что к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29" name="AutoShape 65" descr="СКАЖИТЕ ТАК  Я все понял. Это очень неприятно, но не стоит расстраиваться. В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30" name="AutoShape 66" descr="НЕЛЬЗЯ ставить какие-либо условия  Это приучает ребенка заниматься только рад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31" name="AutoShape 67" descr="НА ЗАМЕТКУ РОДИТЕЛЯМ  Ребёнка нужно учёбой заинтересовать Ненавязчиво повторя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32" name="AutoShape 68" descr="НА ЗАМЕТКУ РОДИТЕЛЯМ  Ребенок в процессе учебы должен укрепляться в мысли о т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33" name="AutoShape 69" descr="НА ЗАМЕТКУ РОДИТЕЛЯМ  Призывайте ребенка размышлять, когда он выполняет домаш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34" name="AutoShape 70" descr="ХВАЛИТЕ РЕБЁНКА  Показывайте ему, что он на многое способен и вы верите в его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35" name="AutoShape 71" descr="Родители лучше всех знают своего ребенка и скорее могут прийти на помощь, ес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36" name="AutoShape 72" descr="https://fs00.infourok.ru/images/doc/250/255164/3/640/img17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37" name="AutoShape 73" descr="https://fs00.infourok.ru/images/doc/250/255164/3/640/img0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38" name="AutoShape 74" descr=" Не самоустраняйтесь в процессе воспитания и обучения своего ребенка 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39" name="AutoShape 75" descr="НЕОБХОДИМО  воспитывать в ребенке чувство ответственности за то, что он делае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40" name="AutoShape 76" descr="Воспитание чувства ответственности неотделимо от умения доводить начатое дело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41" name="AutoShape 77" descr="Объективные трудности Желание привлечь к себе внимание взрослых Избалованнос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42" name="AutoShape 78" descr="Ситуация первая   Ребенок в отчаянии от того, что не может решить задачу. При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43" name="AutoShape 79" descr="Ситуация вторая   Накануне ребенок долго и упорно учил окружающий мир. Но учи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44" name="AutoShape 80" descr="Ситуация третья   Вы пришли с работы и застали ребенка в слезах. Поговорив с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45" name="AutoShape 81" descr="ЧТО ДЕЛАТЬ, если заставить трудиться крайне сложно  Нужно найти такую мотивац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46" name="AutoShape 82" descr="НИКОГДА НЕ ГОВОРИТЕ Ты никогда сам не думаешь. Все время рассчитываешь, что к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47" name="AutoShape 83" descr="СКАЖИТЕ ТАК  Я все понял. Это очень неприятно, но не стоит расстраиваться. В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48" name="AutoShape 84" descr="НЕЛЬЗЯ ставить какие-либо условия  Это приучает ребенка заниматься только рад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49" name="AutoShape 85" descr="НА ЗАМЕТКУ РОДИТЕЛЯМ  Ребёнка нужно учёбой заинтересовать Ненавязчиво повторя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50" name="AutoShape 86" descr="НА ЗАМЕТКУ РОДИТЕЛЯМ  Ребенок в процессе учебы должен укрепляться в мысли о т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51" name="AutoShape 87" descr="НА ЗАМЕТКУ РОДИТЕЛЯМ  Призывайте ребенка размышлять, когда он выполняет домаш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52" name="AutoShape 88" descr="ХВАЛИТЕ РЕБЁНКА  Показывайте ему, что он на многое способен и вы верите в его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53" name="AutoShape 89" descr="Родители лучше всех знают своего ребенка и скорее могут прийти на помощь, ес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54" name="AutoShape 90" descr="https://fs00.infourok.ru/images/doc/250/255164/3/640/img17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55" name="AutoShape 91" descr="https://fs00.infourok.ru/images/doc/250/255164/3/640/img0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56" name="AutoShape 92" descr=" Не самоустраняйтесь в процессе воспитания и обучения своего ребенка 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57" name="AutoShape 93" descr="НЕОБХОДИМО  воспитывать в ребенке чувство ответственности за то, что он делае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58" name="AutoShape 94" descr="Воспитание чувства ответственности неотделимо от умения доводить начатое дело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59" name="AutoShape 95" descr="Объективные трудности Желание привлечь к себе внимание взрослых Избалованнос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0" name="AutoShape 96" descr="Ситуация первая   Ребенок в отчаянии от того, что не может решить задачу. При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1" name="AutoShape 97" descr="Ситуация вторая   Накануне ребенок долго и упорно учил окружающий мир. Но учи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2" name="AutoShape 98" descr="Ситуация третья   Вы пришли с работы и застали ребенка в слезах. Поговорив с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3" name="AutoShape 99" descr="ЧТО ДЕЛАТЬ, если заставить трудиться крайне сложно  Нужно найти такую мотивац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4" name="AutoShape 100" descr="НИКОГДА НЕ ГОВОРИТЕ Ты никогда сам не думаешь. Все время рассчитываешь, что к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5" name="AutoShape 101" descr="СКАЖИТЕ ТАК  Я все понял. Это очень неприятно, но не стоит расстраиваться. В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6" name="AutoShape 102" descr="НЕЛЬЗЯ ставить какие-либо условия  Это приучает ребенка заниматься только рад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7" name="AutoShape 103" descr="НА ЗАМЕТКУ РОДИТЕЛЯМ  Ребёнка нужно учёбой заинтересовать Ненавязчиво повторя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8" name="AutoShape 104" descr="НА ЗАМЕТКУ РОДИТЕЛЯМ  Ребенок в процессе учебы должен укрепляться в мысли о т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9" name="AutoShape 105" descr="НА ЗАМЕТКУ РОДИТЕЛЯМ  Призывайте ребенка размышлять, когда он выполняет домаш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70" name="AutoShape 106" descr="ХВАЛИТЕ РЕБЁНКА  Показывайте ему, что он на многое способен и вы верите в его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71" name="AutoShape 107" descr="Родители лучше всех знают своего ребенка и скорее могут прийти на помощь, ес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72" name="AutoShape 108" descr="https://fs00.infourok.ru/images/doc/250/255164/3/640/img17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373" name="Picture 1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569" y="0"/>
            <a:ext cx="9192569" cy="6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568" y="0"/>
            <a:ext cx="9192568" cy="687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9"/>
            <a:ext cx="864399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Возможные причины школьной неуспеваемости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у ребенка не сформирована мотивация к учению; он не владеет способами и приемами учебной деятельности; не сформированы психические процессы: мышление, внимание, память; преобладает авторитарный стиль родительского воспитания в семье или обучения в школе. Хотелось бы обратить внимание на два аспекта, связанных с проблемой снижения успеваемости. Во-первых, позиции учащихся, педагогов и родителей в определении причин неуспеваемости расходятся, что снижает эффективность их усилий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Documents and Settings\Директор\Мои документы\Мои рисунки\863707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786322"/>
            <a:ext cx="2500330" cy="1876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0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Учащиеся объясняют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неуспеваемость: наличием плохой памяти, слабого внимания, неумением сосредоточиться, т. е. индивидуальными особенностями; сложностью учебной программы отдельных предметов школьного курса; профессиональной некомпетентностью учителей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690336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Учителя считают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что: школьники безответственны, ленивы, невнимательны и т. п.; родители плохо помогают детям в учебе; программы обучения слишком сложны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429132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Родители называют такие причины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недоступность программы, ее сложность; высокие требования, предъявляемые педагогами учащимся; недостаточные способности детей, точнее, их отсутствие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родителям учащихся средних и старших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Постарайтесь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создать условия, облегчающие учебу ребенка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бытовые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хорошее питание, щадящий режим, полноценный сон, спокойная обстановка, уютное и удобное место для занятий и т. 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marL="514350" indent="-51435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эмоциональные: проявляйте веру в возможности ребенка, не теряйте надежду на успех, радуйтесь малейшим достижениям, демонстрируйте любовь и терпение в ожидании успеха, не оскорбляйте его в случае неудачи и т. п.;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культурные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обеспечьте ребенка справочниками, словарями, пособиями, атласами, книгами по школьной программе, дисками; используйте магнитофон для учебных занятий, вместе смотрите учебно-познавательные программы по ТВ, обсуждайте увиденное и т. п.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Слушайте своего ребенка: пусть он пересказывает то, что надо заучить, запомнить, периодически диктуйте тексты для записывания, спрашивайте по вопросам учебника и т. п.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Регулярно знакомьтесь с расписанием уроков, факультативов, кружков, дополнительных занятий для контроля и оказания возможной помощи.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7154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Делитесь знаниями с детьми из области, в которой вы преуспели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Помните, что не только оценки должны быть в центре внимания родителей, но и сами знания, даже если сегодня ими воспользоваться невозможно. Поэтому думайте о будущем и объясняйте детям, где и когда можно будет воспользоваться полученными знаниями.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Помогите сделать свободное время ребенка содержательным, принимайте участие в его проведении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Не сравнивайте своего ребенка с другими детьми и их успехами, лучше сравнивать его с самим собой.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средних классах подростки могут совместно выполнять домашнюю работу. Это повышает ответственность - ведь задания делают не только для себя, но и для других. Наберитесь терпения, когда они занимаются по телефону: уточняют, обсуждают, спорят.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Не говорите плохо о школе, не критикуйте учителей в присутствии ребенка, создавайте у него позитивное отношение к образовательному учреждению.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Принимайте участие в жизни класса и школы. Ребенку будет приятно, если школа станет частью вашей жизни. Ваш авторитет повысится.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Помните, что по нормам над выполнением всех домашних заданий ученики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5-6-х классов должны работать до 2,5 ч, 7-8-х классов - до 3 ч, 8-9-х классов -до 4 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Старайтесь придерживаться рекомендаций: это важно для здоровья, психического равновесия и хорошего отношения ребенка к учебе.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Создавайте традиции и ритуалы семьи, которые будут стимулировать учебную деятельность детей. Используйте позитивный опыт ваших родителей, знакомых.</a:t>
            </a:r>
          </a:p>
          <a:p>
            <a:r>
              <a:rPr lang="ru-RU" sz="2800" dirty="0" smtClean="0"/>
              <a:t>..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97346"/>
            <a:ext cx="85725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11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Обеспечивайте ребенка всем необходимым для учебы, создавайте атмосферу уважительного отношения к его труду, вещам, учебникам, делам и т. п.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12. Умственный труд сложен, требует многих усилий. Помогайте ребенку сохранять веру в себя.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13. При выполнении домашней работы с ребенком не контролируйте деятельность учителя.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14. Подавляйте в себе искушение немедленно использовать любую ошибку ребенка для его критики. Помогая ему выполнять домашнее задание, делайте иногда преднамеренные ошибки, чтобы у ребенка был шанс исправить вас, испытать удовлетворение от обнаружения недочета. Только так он сможет понять процесс контроля и обучиться самоконтролю.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15. Проверяйте домашнее задание, особенно на первом этапе обучения, при этом давайте понять ребенку, довольны вы результатами или нет. В следующий раз он будет очень стараться, чтобы заслужить вашу похвалу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</TotalTime>
  <Words>747</Words>
  <Application>Microsoft Office PowerPoint</Application>
  <PresentationFormat>Экран (4:3)</PresentationFormat>
  <Paragraphs>28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помочь ребенку в учебе.</dc:title>
  <dc:creator>Директор</dc:creator>
  <cp:lastModifiedBy>Директор</cp:lastModifiedBy>
  <cp:revision>22</cp:revision>
  <dcterms:created xsi:type="dcterms:W3CDTF">2016-11-23T12:20:38Z</dcterms:created>
  <dcterms:modified xsi:type="dcterms:W3CDTF">2016-11-24T13:45:18Z</dcterms:modified>
</cp:coreProperties>
</file>