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notesMasterIdLst>
    <p:notesMasterId r:id="rId18"/>
  </p:notesMasterIdLst>
  <p:handoutMasterIdLst>
    <p:handoutMasterId r:id="rId19"/>
  </p:handoutMasterIdLst>
  <p:sldIdLst>
    <p:sldId id="390" r:id="rId2"/>
    <p:sldId id="457" r:id="rId3"/>
    <p:sldId id="443" r:id="rId4"/>
    <p:sldId id="445" r:id="rId5"/>
    <p:sldId id="446" r:id="rId6"/>
    <p:sldId id="447" r:id="rId7"/>
    <p:sldId id="459" r:id="rId8"/>
    <p:sldId id="451" r:id="rId9"/>
    <p:sldId id="452" r:id="rId10"/>
    <p:sldId id="453" r:id="rId11"/>
    <p:sldId id="454" r:id="rId12"/>
    <p:sldId id="461" r:id="rId13"/>
    <p:sldId id="460" r:id="rId14"/>
    <p:sldId id="465" r:id="rId15"/>
    <p:sldId id="463" r:id="rId16"/>
    <p:sldId id="455" r:id="rId17"/>
  </p:sldIdLst>
  <p:sldSz cx="12192000" cy="6858000"/>
  <p:notesSz cx="6808788" cy="9940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292"/>
    <a:srgbClr val="004382"/>
    <a:srgbClr val="7F7F7F"/>
    <a:srgbClr val="002060"/>
    <a:srgbClr val="7E0000"/>
    <a:srgbClr val="000000"/>
    <a:srgbClr val="EFF1F0"/>
    <a:srgbClr val="00668A"/>
    <a:srgbClr val="E6D2D8"/>
    <a:srgbClr val="C89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71491-9732-43CB-ADE0-31FA34C68F5D}" v="919" dt="2021-11-11T20:57:25.005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6404" autoAdjust="0"/>
  </p:normalViewPr>
  <p:slideViewPr>
    <p:cSldViewPr showGuides="1">
      <p:cViewPr>
        <p:scale>
          <a:sx n="70" d="100"/>
          <a:sy n="70" d="100"/>
        </p:scale>
        <p:origin x="2550" y="984"/>
      </p:cViewPr>
      <p:guideLst>
        <p:guide orient="horz" pos="2886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0A653B-2500-4285-B6B5-F2273177F9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7EDFB8-307D-4132-BDAB-157F8502B118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004382"/>
        </a:solidFill>
      </dgm:spPr>
      <dgm:t>
        <a:bodyPr/>
        <a:lstStyle/>
        <a:p>
          <a:r>
            <a: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УТВЕРЖДЕНО</a:t>
          </a:r>
          <a:r>
            <a:rPr lang="ru-RU" sz="6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6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DC9408-27B8-4077-A5BF-2A1251638B83}" type="parTrans" cxnId="{14AADA78-5E7A-4074-99B2-BDAFF4759C83}">
      <dgm:prSet/>
      <dgm:spPr/>
      <dgm:t>
        <a:bodyPr/>
        <a:lstStyle/>
        <a:p>
          <a:endParaRPr lang="ru-RU"/>
        </a:p>
      </dgm:t>
    </dgm:pt>
    <dgm:pt modelId="{B88B3E67-4459-4A3D-BD2A-1043D9345BFA}" type="sibTrans" cxnId="{14AADA78-5E7A-4074-99B2-BDAFF4759C83}">
      <dgm:prSet/>
      <dgm:spPr/>
      <dgm:t>
        <a:bodyPr/>
        <a:lstStyle/>
        <a:p>
          <a:endParaRPr lang="ru-RU"/>
        </a:p>
      </dgm:t>
    </dgm:pt>
    <dgm:pt modelId="{49450103-C858-4DBF-B342-EEE4A9CADEFE}" type="pres">
      <dgm:prSet presAssocID="{A70A653B-2500-4285-B6B5-F2273177F9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D8BE95-FC39-4B6B-92F6-216B7EA22484}" type="pres">
      <dgm:prSet presAssocID="{027EDFB8-307D-4132-BDAB-157F8502B118}" presName="root1" presStyleCnt="0"/>
      <dgm:spPr/>
    </dgm:pt>
    <dgm:pt modelId="{CA842916-B4FC-41A1-B8D8-B72F3E1EAD6C}" type="pres">
      <dgm:prSet presAssocID="{027EDFB8-307D-4132-BDAB-157F8502B118}" presName="LevelOneTextNode" presStyleLbl="node0" presStyleIdx="0" presStyleCnt="1" custScaleY="103116" custLinFactNeighborX="4572" custLinFactNeighborY="-138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A02B7A-DDAB-4C06-AF83-D445155FD255}" type="pres">
      <dgm:prSet presAssocID="{027EDFB8-307D-4132-BDAB-157F8502B118}" presName="level2hierChild" presStyleCnt="0"/>
      <dgm:spPr/>
    </dgm:pt>
  </dgm:ptLst>
  <dgm:cxnLst>
    <dgm:cxn modelId="{C794BAEF-6F57-41FB-89E4-0C5B9CD4A48A}" type="presOf" srcId="{A70A653B-2500-4285-B6B5-F2273177F9DD}" destId="{49450103-C858-4DBF-B342-EEE4A9CADEFE}" srcOrd="0" destOrd="0" presId="urn:microsoft.com/office/officeart/2008/layout/HorizontalMultiLevelHierarchy"/>
    <dgm:cxn modelId="{14AADA78-5E7A-4074-99B2-BDAFF4759C83}" srcId="{A70A653B-2500-4285-B6B5-F2273177F9DD}" destId="{027EDFB8-307D-4132-BDAB-157F8502B118}" srcOrd="0" destOrd="0" parTransId="{0BDC9408-27B8-4077-A5BF-2A1251638B83}" sibTransId="{B88B3E67-4459-4A3D-BD2A-1043D9345BFA}"/>
    <dgm:cxn modelId="{8D314AD0-9F70-47B9-A482-B3036181BC2C}" type="presOf" srcId="{027EDFB8-307D-4132-BDAB-157F8502B118}" destId="{CA842916-B4FC-41A1-B8D8-B72F3E1EAD6C}" srcOrd="0" destOrd="0" presId="urn:microsoft.com/office/officeart/2008/layout/HorizontalMultiLevelHierarchy"/>
    <dgm:cxn modelId="{9BAB6B10-6CF7-4364-BEAF-6D1BFC18337E}" type="presParOf" srcId="{49450103-C858-4DBF-B342-EEE4A9CADEFE}" destId="{30D8BE95-FC39-4B6B-92F6-216B7EA22484}" srcOrd="0" destOrd="0" presId="urn:microsoft.com/office/officeart/2008/layout/HorizontalMultiLevelHierarchy"/>
    <dgm:cxn modelId="{7087B6A3-D795-4086-9214-571F3D942505}" type="presParOf" srcId="{30D8BE95-FC39-4B6B-92F6-216B7EA22484}" destId="{CA842916-B4FC-41A1-B8D8-B72F3E1EAD6C}" srcOrd="0" destOrd="0" presId="urn:microsoft.com/office/officeart/2008/layout/HorizontalMultiLevelHierarchy"/>
    <dgm:cxn modelId="{04502109-3956-4BFF-8850-B5DEDED1C94B}" type="presParOf" srcId="{30D8BE95-FC39-4B6B-92F6-216B7EA22484}" destId="{EFA02B7A-DDAB-4C06-AF83-D445155FD25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8B12E3-0032-41A2-B609-6925C193C83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C6B04-AE6B-4E0C-AA2D-A253A65D11B3}">
      <dgm:prSet phldrT="[Текст]"/>
      <dgm:spPr/>
      <dgm:t>
        <a:bodyPr/>
        <a:lstStyle/>
        <a:p>
          <a:r>
            <a:rPr lang="ru-RU" dirty="0" smtClean="0"/>
            <a:t>Получите информацию</a:t>
          </a:r>
          <a:endParaRPr lang="ru-RU" dirty="0"/>
        </a:p>
      </dgm:t>
    </dgm:pt>
    <dgm:pt modelId="{D802CD02-36FE-496B-8E28-EBFE73D742C5}" type="parTrans" cxnId="{4391F71E-9DC0-4819-BF31-91AB6655550D}">
      <dgm:prSet/>
      <dgm:spPr/>
      <dgm:t>
        <a:bodyPr/>
        <a:lstStyle/>
        <a:p>
          <a:endParaRPr lang="ru-RU"/>
        </a:p>
      </dgm:t>
    </dgm:pt>
    <dgm:pt modelId="{AF865488-AD20-4D7B-AA30-F5EA4F54B3AC}" type="sibTrans" cxnId="{4391F71E-9DC0-4819-BF31-91AB6655550D}">
      <dgm:prSet/>
      <dgm:spPr/>
      <dgm:t>
        <a:bodyPr/>
        <a:lstStyle/>
        <a:p>
          <a:endParaRPr lang="ru-RU"/>
        </a:p>
      </dgm:t>
    </dgm:pt>
    <dgm:pt modelId="{DDC33B28-3254-4E91-8774-C5DDF73A0AC7}">
      <dgm:prSet phldrT="[Текст]"/>
      <dgm:spPr/>
      <dgm:t>
        <a:bodyPr/>
        <a:lstStyle/>
        <a:p>
          <a:r>
            <a:rPr lang="ru-RU" dirty="0" smtClean="0"/>
            <a:t>нажмите</a:t>
          </a:r>
          <a:endParaRPr lang="ru-RU" dirty="0"/>
        </a:p>
      </dgm:t>
    </dgm:pt>
    <dgm:pt modelId="{B40ACE91-7DF1-4E28-AC1F-3BBB24166453}" type="sibTrans" cxnId="{5CE8C7D7-4AEF-4BDE-8ABF-90D3FC6A7D2C}">
      <dgm:prSet/>
      <dgm:spPr/>
      <dgm:t>
        <a:bodyPr/>
        <a:lstStyle/>
        <a:p>
          <a:endParaRPr lang="ru-RU"/>
        </a:p>
      </dgm:t>
    </dgm:pt>
    <dgm:pt modelId="{E6933F39-8DDC-458B-9073-CE75950BE74C}" type="parTrans" cxnId="{5CE8C7D7-4AEF-4BDE-8ABF-90D3FC6A7D2C}">
      <dgm:prSet/>
      <dgm:spPr/>
      <dgm:t>
        <a:bodyPr/>
        <a:lstStyle/>
        <a:p>
          <a:endParaRPr lang="ru-RU"/>
        </a:p>
      </dgm:t>
    </dgm:pt>
    <dgm:pt modelId="{569F5F42-2884-4DB5-B3D6-5C5E7B6C17A5}">
      <dgm:prSet phldrT="[Текст]" phldr="1"/>
      <dgm:spPr/>
      <dgm:t>
        <a:bodyPr/>
        <a:lstStyle/>
        <a:p>
          <a:endParaRPr lang="ru-RU" dirty="0"/>
        </a:p>
      </dgm:t>
    </dgm:pt>
    <dgm:pt modelId="{ACE8DEBD-AEDB-45B0-B8CA-D8DB188E2BBD}" type="sibTrans" cxnId="{841BFB50-E683-4BDE-A00B-6E8ECF9FE4DB}">
      <dgm:prSet/>
      <dgm:spPr/>
      <dgm:t>
        <a:bodyPr/>
        <a:lstStyle/>
        <a:p>
          <a:endParaRPr lang="ru-RU"/>
        </a:p>
      </dgm:t>
    </dgm:pt>
    <dgm:pt modelId="{E7F6055A-92FC-4271-B36C-3125095FDF45}" type="parTrans" cxnId="{841BFB50-E683-4BDE-A00B-6E8ECF9FE4DB}">
      <dgm:prSet/>
      <dgm:spPr/>
      <dgm:t>
        <a:bodyPr/>
        <a:lstStyle/>
        <a:p>
          <a:endParaRPr lang="ru-RU"/>
        </a:p>
      </dgm:t>
    </dgm:pt>
    <dgm:pt modelId="{0AA6BC67-A47C-4B06-A48B-D3BE0C152054}" type="pres">
      <dgm:prSet presAssocID="{098B12E3-0032-41A2-B609-6925C193C83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BEB935-2468-4E99-8511-8377342C45D9}" type="pres">
      <dgm:prSet presAssocID="{DDC33B28-3254-4E91-8774-C5DDF73A0AC7}" presName="Accent1" presStyleCnt="0"/>
      <dgm:spPr/>
    </dgm:pt>
    <dgm:pt modelId="{EF6CE2D5-C85D-41AA-AF01-E0806ED18E33}" type="pres">
      <dgm:prSet presAssocID="{DDC33B28-3254-4E91-8774-C5DDF73A0AC7}" presName="Accent" presStyleLbl="node1" presStyleIdx="0" presStyleCnt="3"/>
      <dgm:spPr/>
    </dgm:pt>
    <dgm:pt modelId="{BEF6E7AC-EA3A-4635-B6DD-47D88CC5CF0E}" type="pres">
      <dgm:prSet presAssocID="{DDC33B28-3254-4E91-8774-C5DDF73A0A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FAF8-29B8-413F-A221-0F3EBF7DD227}" type="pres">
      <dgm:prSet presAssocID="{569F5F42-2884-4DB5-B3D6-5C5E7B6C17A5}" presName="Accent2" presStyleCnt="0"/>
      <dgm:spPr/>
    </dgm:pt>
    <dgm:pt modelId="{0FD2A4DC-DEE5-4AAD-98F0-1534051DCA5D}" type="pres">
      <dgm:prSet presAssocID="{569F5F42-2884-4DB5-B3D6-5C5E7B6C17A5}" presName="Accent" presStyleLbl="node1" presStyleIdx="1" presStyleCnt="3"/>
      <dgm:spPr/>
    </dgm:pt>
    <dgm:pt modelId="{197320C5-1958-43ED-8832-5CD3990B0192}" type="pres">
      <dgm:prSet presAssocID="{569F5F42-2884-4DB5-B3D6-5C5E7B6C17A5}" presName="Parent2" presStyleLbl="revTx" presStyleIdx="1" presStyleCnt="3" custLinFactX="-34511" custLinFactNeighborX="-100000" custLinFactNeighborY="13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01C03-B327-4462-A2CC-346F8D1B8E10}" type="pres">
      <dgm:prSet presAssocID="{9E1C6B04-AE6B-4E0C-AA2D-A253A65D11B3}" presName="Accent3" presStyleCnt="0"/>
      <dgm:spPr/>
    </dgm:pt>
    <dgm:pt modelId="{1456A90E-9C7C-4960-8048-99086FC9E7B5}" type="pres">
      <dgm:prSet presAssocID="{9E1C6B04-AE6B-4E0C-AA2D-A253A65D11B3}" presName="Accent" presStyleLbl="node1" presStyleIdx="2" presStyleCnt="3"/>
      <dgm:spPr/>
    </dgm:pt>
    <dgm:pt modelId="{70163C89-68C5-4D75-99A2-247F119FD1F5}" type="pres">
      <dgm:prSet presAssocID="{9E1C6B04-AE6B-4E0C-AA2D-A253A65D11B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77B445-BF70-40EE-A427-ADD469503781}" type="presOf" srcId="{9E1C6B04-AE6B-4E0C-AA2D-A253A65D11B3}" destId="{70163C89-68C5-4D75-99A2-247F119FD1F5}" srcOrd="0" destOrd="0" presId="urn:microsoft.com/office/officeart/2009/layout/CircleArrowProcess"/>
    <dgm:cxn modelId="{77A30871-3C17-4B2E-B3DF-4A9CBAF585DA}" type="presOf" srcId="{DDC33B28-3254-4E91-8774-C5DDF73A0AC7}" destId="{BEF6E7AC-EA3A-4635-B6DD-47D88CC5CF0E}" srcOrd="0" destOrd="0" presId="urn:microsoft.com/office/officeart/2009/layout/CircleArrowProcess"/>
    <dgm:cxn modelId="{A762A597-3A7F-42F2-90B8-1C519E6D1769}" type="presOf" srcId="{569F5F42-2884-4DB5-B3D6-5C5E7B6C17A5}" destId="{197320C5-1958-43ED-8832-5CD3990B0192}" srcOrd="0" destOrd="0" presId="urn:microsoft.com/office/officeart/2009/layout/CircleArrowProcess"/>
    <dgm:cxn modelId="{E601EDAA-A10D-42A2-BB47-ED099EB5B14C}" type="presOf" srcId="{098B12E3-0032-41A2-B609-6925C193C83E}" destId="{0AA6BC67-A47C-4B06-A48B-D3BE0C152054}" srcOrd="0" destOrd="0" presId="urn:microsoft.com/office/officeart/2009/layout/CircleArrowProcess"/>
    <dgm:cxn modelId="{5CE8C7D7-4AEF-4BDE-8ABF-90D3FC6A7D2C}" srcId="{098B12E3-0032-41A2-B609-6925C193C83E}" destId="{DDC33B28-3254-4E91-8774-C5DDF73A0AC7}" srcOrd="0" destOrd="0" parTransId="{E6933F39-8DDC-458B-9073-CE75950BE74C}" sibTransId="{B40ACE91-7DF1-4E28-AC1F-3BBB24166453}"/>
    <dgm:cxn modelId="{4391F71E-9DC0-4819-BF31-91AB6655550D}" srcId="{098B12E3-0032-41A2-B609-6925C193C83E}" destId="{9E1C6B04-AE6B-4E0C-AA2D-A253A65D11B3}" srcOrd="2" destOrd="0" parTransId="{D802CD02-36FE-496B-8E28-EBFE73D742C5}" sibTransId="{AF865488-AD20-4D7B-AA30-F5EA4F54B3AC}"/>
    <dgm:cxn modelId="{841BFB50-E683-4BDE-A00B-6E8ECF9FE4DB}" srcId="{098B12E3-0032-41A2-B609-6925C193C83E}" destId="{569F5F42-2884-4DB5-B3D6-5C5E7B6C17A5}" srcOrd="1" destOrd="0" parTransId="{E7F6055A-92FC-4271-B36C-3125095FDF45}" sibTransId="{ACE8DEBD-AEDB-45B0-B8CA-D8DB188E2BBD}"/>
    <dgm:cxn modelId="{13F26ED7-B2AE-43D0-9E70-D8CFE3C2DADD}" type="presParOf" srcId="{0AA6BC67-A47C-4B06-A48B-D3BE0C152054}" destId="{ECBEB935-2468-4E99-8511-8377342C45D9}" srcOrd="0" destOrd="0" presId="urn:microsoft.com/office/officeart/2009/layout/CircleArrowProcess"/>
    <dgm:cxn modelId="{CAAF5CAF-FE80-4938-9DE6-3D6F8D84A6B9}" type="presParOf" srcId="{ECBEB935-2468-4E99-8511-8377342C45D9}" destId="{EF6CE2D5-C85D-41AA-AF01-E0806ED18E33}" srcOrd="0" destOrd="0" presId="urn:microsoft.com/office/officeart/2009/layout/CircleArrowProcess"/>
    <dgm:cxn modelId="{D6746EFE-DF8D-4651-BDE1-87261426F0E7}" type="presParOf" srcId="{0AA6BC67-A47C-4B06-A48B-D3BE0C152054}" destId="{BEF6E7AC-EA3A-4635-B6DD-47D88CC5CF0E}" srcOrd="1" destOrd="0" presId="urn:microsoft.com/office/officeart/2009/layout/CircleArrowProcess"/>
    <dgm:cxn modelId="{83019A1F-2F7C-4C11-9C63-997AC0DBBACE}" type="presParOf" srcId="{0AA6BC67-A47C-4B06-A48B-D3BE0C152054}" destId="{5914FAF8-29B8-413F-A221-0F3EBF7DD227}" srcOrd="2" destOrd="0" presId="urn:microsoft.com/office/officeart/2009/layout/CircleArrowProcess"/>
    <dgm:cxn modelId="{E2E2FDF3-1082-45DB-80C1-C81368A5A40F}" type="presParOf" srcId="{5914FAF8-29B8-413F-A221-0F3EBF7DD227}" destId="{0FD2A4DC-DEE5-4AAD-98F0-1534051DCA5D}" srcOrd="0" destOrd="0" presId="urn:microsoft.com/office/officeart/2009/layout/CircleArrowProcess"/>
    <dgm:cxn modelId="{507652AF-BDEB-40F5-B4E6-1497B75D12E1}" type="presParOf" srcId="{0AA6BC67-A47C-4B06-A48B-D3BE0C152054}" destId="{197320C5-1958-43ED-8832-5CD3990B0192}" srcOrd="3" destOrd="0" presId="urn:microsoft.com/office/officeart/2009/layout/CircleArrowProcess"/>
    <dgm:cxn modelId="{5A204A46-DED0-404F-8E0D-232BB02C8FF4}" type="presParOf" srcId="{0AA6BC67-A47C-4B06-A48B-D3BE0C152054}" destId="{3E701C03-B327-4462-A2CC-346F8D1B8E10}" srcOrd="4" destOrd="0" presId="urn:microsoft.com/office/officeart/2009/layout/CircleArrowProcess"/>
    <dgm:cxn modelId="{81B8848B-044B-4E66-8ECA-FDFFFBBA8E7E}" type="presParOf" srcId="{3E701C03-B327-4462-A2CC-346F8D1B8E10}" destId="{1456A90E-9C7C-4960-8048-99086FC9E7B5}" srcOrd="0" destOrd="0" presId="urn:microsoft.com/office/officeart/2009/layout/CircleArrowProcess"/>
    <dgm:cxn modelId="{6AD2E6F7-25A8-4C4E-B0D6-D1813E92DAFA}" type="presParOf" srcId="{0AA6BC67-A47C-4B06-A48B-D3BE0C152054}" destId="{70163C89-68C5-4D75-99A2-247F119FD1F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0A653B-2500-4285-B6B5-F2273177F9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450103-C858-4DBF-B342-EEE4A9CADEFE}" type="pres">
      <dgm:prSet presAssocID="{A70A653B-2500-4285-B6B5-F2273177F9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794BAEF-6F57-41FB-89E4-0C5B9CD4A48A}" type="presOf" srcId="{A70A653B-2500-4285-B6B5-F2273177F9DD}" destId="{49450103-C858-4DBF-B342-EEE4A9CADEFE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8B12E3-0032-41A2-B609-6925C193C83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C6B04-AE6B-4E0C-AA2D-A253A65D11B3}">
      <dgm:prSet phldrT="[Текст]"/>
      <dgm:spPr/>
      <dgm:t>
        <a:bodyPr/>
        <a:lstStyle/>
        <a:p>
          <a:endParaRPr lang="ru-RU" dirty="0"/>
        </a:p>
      </dgm:t>
    </dgm:pt>
    <dgm:pt modelId="{D802CD02-36FE-496B-8E28-EBFE73D742C5}" type="parTrans" cxnId="{4391F71E-9DC0-4819-BF31-91AB6655550D}">
      <dgm:prSet/>
      <dgm:spPr/>
      <dgm:t>
        <a:bodyPr/>
        <a:lstStyle/>
        <a:p>
          <a:endParaRPr lang="ru-RU"/>
        </a:p>
      </dgm:t>
    </dgm:pt>
    <dgm:pt modelId="{AF865488-AD20-4D7B-AA30-F5EA4F54B3AC}" type="sibTrans" cxnId="{4391F71E-9DC0-4819-BF31-91AB6655550D}">
      <dgm:prSet/>
      <dgm:spPr/>
      <dgm:t>
        <a:bodyPr/>
        <a:lstStyle/>
        <a:p>
          <a:endParaRPr lang="ru-RU"/>
        </a:p>
      </dgm:t>
    </dgm:pt>
    <dgm:pt modelId="{DDC33B28-3254-4E91-8774-C5DDF73A0AC7}">
      <dgm:prSet phldrT="[Текст]"/>
      <dgm:spPr/>
      <dgm:t>
        <a:bodyPr/>
        <a:lstStyle/>
        <a:p>
          <a:endParaRPr lang="ru-RU" dirty="0"/>
        </a:p>
      </dgm:t>
    </dgm:pt>
    <dgm:pt modelId="{B40ACE91-7DF1-4E28-AC1F-3BBB24166453}" type="sibTrans" cxnId="{5CE8C7D7-4AEF-4BDE-8ABF-90D3FC6A7D2C}">
      <dgm:prSet/>
      <dgm:spPr/>
      <dgm:t>
        <a:bodyPr/>
        <a:lstStyle/>
        <a:p>
          <a:endParaRPr lang="ru-RU"/>
        </a:p>
      </dgm:t>
    </dgm:pt>
    <dgm:pt modelId="{E6933F39-8DDC-458B-9073-CE75950BE74C}" type="parTrans" cxnId="{5CE8C7D7-4AEF-4BDE-8ABF-90D3FC6A7D2C}">
      <dgm:prSet/>
      <dgm:spPr/>
      <dgm:t>
        <a:bodyPr/>
        <a:lstStyle/>
        <a:p>
          <a:endParaRPr lang="ru-RU"/>
        </a:p>
      </dgm:t>
    </dgm:pt>
    <dgm:pt modelId="{569F5F42-2884-4DB5-B3D6-5C5E7B6C17A5}">
      <dgm:prSet phldrT="[Текст]" phldr="1"/>
      <dgm:spPr/>
      <dgm:t>
        <a:bodyPr/>
        <a:lstStyle/>
        <a:p>
          <a:endParaRPr lang="ru-RU" dirty="0"/>
        </a:p>
      </dgm:t>
    </dgm:pt>
    <dgm:pt modelId="{ACE8DEBD-AEDB-45B0-B8CA-D8DB188E2BBD}" type="sibTrans" cxnId="{841BFB50-E683-4BDE-A00B-6E8ECF9FE4DB}">
      <dgm:prSet/>
      <dgm:spPr/>
      <dgm:t>
        <a:bodyPr/>
        <a:lstStyle/>
        <a:p>
          <a:endParaRPr lang="ru-RU"/>
        </a:p>
      </dgm:t>
    </dgm:pt>
    <dgm:pt modelId="{E7F6055A-92FC-4271-B36C-3125095FDF45}" type="parTrans" cxnId="{841BFB50-E683-4BDE-A00B-6E8ECF9FE4DB}">
      <dgm:prSet/>
      <dgm:spPr/>
      <dgm:t>
        <a:bodyPr/>
        <a:lstStyle/>
        <a:p>
          <a:endParaRPr lang="ru-RU"/>
        </a:p>
      </dgm:t>
    </dgm:pt>
    <dgm:pt modelId="{0AA6BC67-A47C-4B06-A48B-D3BE0C152054}" type="pres">
      <dgm:prSet presAssocID="{098B12E3-0032-41A2-B609-6925C193C83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BEB935-2468-4E99-8511-8377342C45D9}" type="pres">
      <dgm:prSet presAssocID="{DDC33B28-3254-4E91-8774-C5DDF73A0AC7}" presName="Accent1" presStyleCnt="0"/>
      <dgm:spPr/>
    </dgm:pt>
    <dgm:pt modelId="{EF6CE2D5-C85D-41AA-AF01-E0806ED18E33}" type="pres">
      <dgm:prSet presAssocID="{DDC33B28-3254-4E91-8774-C5DDF73A0AC7}" presName="Accent" presStyleLbl="node1" presStyleIdx="0" presStyleCnt="3"/>
      <dgm:spPr/>
    </dgm:pt>
    <dgm:pt modelId="{BEF6E7AC-EA3A-4635-B6DD-47D88CC5CF0E}" type="pres">
      <dgm:prSet presAssocID="{DDC33B28-3254-4E91-8774-C5DDF73A0A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FAF8-29B8-413F-A221-0F3EBF7DD227}" type="pres">
      <dgm:prSet presAssocID="{569F5F42-2884-4DB5-B3D6-5C5E7B6C17A5}" presName="Accent2" presStyleCnt="0"/>
      <dgm:spPr/>
    </dgm:pt>
    <dgm:pt modelId="{0FD2A4DC-DEE5-4AAD-98F0-1534051DCA5D}" type="pres">
      <dgm:prSet presAssocID="{569F5F42-2884-4DB5-B3D6-5C5E7B6C17A5}" presName="Accent" presStyleLbl="node1" presStyleIdx="1" presStyleCnt="3"/>
      <dgm:spPr/>
    </dgm:pt>
    <dgm:pt modelId="{197320C5-1958-43ED-8832-5CD3990B0192}" type="pres">
      <dgm:prSet presAssocID="{569F5F42-2884-4DB5-B3D6-5C5E7B6C17A5}" presName="Parent2" presStyleLbl="revTx" presStyleIdx="1" presStyleCnt="3" custLinFactX="-34511" custLinFactNeighborX="-100000" custLinFactNeighborY="13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01C03-B327-4462-A2CC-346F8D1B8E10}" type="pres">
      <dgm:prSet presAssocID="{9E1C6B04-AE6B-4E0C-AA2D-A253A65D11B3}" presName="Accent3" presStyleCnt="0"/>
      <dgm:spPr/>
    </dgm:pt>
    <dgm:pt modelId="{1456A90E-9C7C-4960-8048-99086FC9E7B5}" type="pres">
      <dgm:prSet presAssocID="{9E1C6B04-AE6B-4E0C-AA2D-A253A65D11B3}" presName="Accent" presStyleLbl="node1" presStyleIdx="2" presStyleCnt="3"/>
      <dgm:spPr/>
    </dgm:pt>
    <dgm:pt modelId="{70163C89-68C5-4D75-99A2-247F119FD1F5}" type="pres">
      <dgm:prSet presAssocID="{9E1C6B04-AE6B-4E0C-AA2D-A253A65D11B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77B445-BF70-40EE-A427-ADD469503781}" type="presOf" srcId="{9E1C6B04-AE6B-4E0C-AA2D-A253A65D11B3}" destId="{70163C89-68C5-4D75-99A2-247F119FD1F5}" srcOrd="0" destOrd="0" presId="urn:microsoft.com/office/officeart/2009/layout/CircleArrowProcess"/>
    <dgm:cxn modelId="{77A30871-3C17-4B2E-B3DF-4A9CBAF585DA}" type="presOf" srcId="{DDC33B28-3254-4E91-8774-C5DDF73A0AC7}" destId="{BEF6E7AC-EA3A-4635-B6DD-47D88CC5CF0E}" srcOrd="0" destOrd="0" presId="urn:microsoft.com/office/officeart/2009/layout/CircleArrowProcess"/>
    <dgm:cxn modelId="{A762A597-3A7F-42F2-90B8-1C519E6D1769}" type="presOf" srcId="{569F5F42-2884-4DB5-B3D6-5C5E7B6C17A5}" destId="{197320C5-1958-43ED-8832-5CD3990B0192}" srcOrd="0" destOrd="0" presId="urn:microsoft.com/office/officeart/2009/layout/CircleArrowProcess"/>
    <dgm:cxn modelId="{E601EDAA-A10D-42A2-BB47-ED099EB5B14C}" type="presOf" srcId="{098B12E3-0032-41A2-B609-6925C193C83E}" destId="{0AA6BC67-A47C-4B06-A48B-D3BE0C152054}" srcOrd="0" destOrd="0" presId="urn:microsoft.com/office/officeart/2009/layout/CircleArrowProcess"/>
    <dgm:cxn modelId="{5CE8C7D7-4AEF-4BDE-8ABF-90D3FC6A7D2C}" srcId="{098B12E3-0032-41A2-B609-6925C193C83E}" destId="{DDC33B28-3254-4E91-8774-C5DDF73A0AC7}" srcOrd="0" destOrd="0" parTransId="{E6933F39-8DDC-458B-9073-CE75950BE74C}" sibTransId="{B40ACE91-7DF1-4E28-AC1F-3BBB24166453}"/>
    <dgm:cxn modelId="{4391F71E-9DC0-4819-BF31-91AB6655550D}" srcId="{098B12E3-0032-41A2-B609-6925C193C83E}" destId="{9E1C6B04-AE6B-4E0C-AA2D-A253A65D11B3}" srcOrd="2" destOrd="0" parTransId="{D802CD02-36FE-496B-8E28-EBFE73D742C5}" sibTransId="{AF865488-AD20-4D7B-AA30-F5EA4F54B3AC}"/>
    <dgm:cxn modelId="{841BFB50-E683-4BDE-A00B-6E8ECF9FE4DB}" srcId="{098B12E3-0032-41A2-B609-6925C193C83E}" destId="{569F5F42-2884-4DB5-B3D6-5C5E7B6C17A5}" srcOrd="1" destOrd="0" parTransId="{E7F6055A-92FC-4271-B36C-3125095FDF45}" sibTransId="{ACE8DEBD-AEDB-45B0-B8CA-D8DB188E2BBD}"/>
    <dgm:cxn modelId="{13F26ED7-B2AE-43D0-9E70-D8CFE3C2DADD}" type="presParOf" srcId="{0AA6BC67-A47C-4B06-A48B-D3BE0C152054}" destId="{ECBEB935-2468-4E99-8511-8377342C45D9}" srcOrd="0" destOrd="0" presId="urn:microsoft.com/office/officeart/2009/layout/CircleArrowProcess"/>
    <dgm:cxn modelId="{CAAF5CAF-FE80-4938-9DE6-3D6F8D84A6B9}" type="presParOf" srcId="{ECBEB935-2468-4E99-8511-8377342C45D9}" destId="{EF6CE2D5-C85D-41AA-AF01-E0806ED18E33}" srcOrd="0" destOrd="0" presId="urn:microsoft.com/office/officeart/2009/layout/CircleArrowProcess"/>
    <dgm:cxn modelId="{D6746EFE-DF8D-4651-BDE1-87261426F0E7}" type="presParOf" srcId="{0AA6BC67-A47C-4B06-A48B-D3BE0C152054}" destId="{BEF6E7AC-EA3A-4635-B6DD-47D88CC5CF0E}" srcOrd="1" destOrd="0" presId="urn:microsoft.com/office/officeart/2009/layout/CircleArrowProcess"/>
    <dgm:cxn modelId="{83019A1F-2F7C-4C11-9C63-997AC0DBBACE}" type="presParOf" srcId="{0AA6BC67-A47C-4B06-A48B-D3BE0C152054}" destId="{5914FAF8-29B8-413F-A221-0F3EBF7DD227}" srcOrd="2" destOrd="0" presId="urn:microsoft.com/office/officeart/2009/layout/CircleArrowProcess"/>
    <dgm:cxn modelId="{E2E2FDF3-1082-45DB-80C1-C81368A5A40F}" type="presParOf" srcId="{5914FAF8-29B8-413F-A221-0F3EBF7DD227}" destId="{0FD2A4DC-DEE5-4AAD-98F0-1534051DCA5D}" srcOrd="0" destOrd="0" presId="urn:microsoft.com/office/officeart/2009/layout/CircleArrowProcess"/>
    <dgm:cxn modelId="{507652AF-BDEB-40F5-B4E6-1497B75D12E1}" type="presParOf" srcId="{0AA6BC67-A47C-4B06-A48B-D3BE0C152054}" destId="{197320C5-1958-43ED-8832-5CD3990B0192}" srcOrd="3" destOrd="0" presId="urn:microsoft.com/office/officeart/2009/layout/CircleArrowProcess"/>
    <dgm:cxn modelId="{5A204A46-DED0-404F-8E0D-232BB02C8FF4}" type="presParOf" srcId="{0AA6BC67-A47C-4B06-A48B-D3BE0C152054}" destId="{3E701C03-B327-4462-A2CC-346F8D1B8E10}" srcOrd="4" destOrd="0" presId="urn:microsoft.com/office/officeart/2009/layout/CircleArrowProcess"/>
    <dgm:cxn modelId="{81B8848B-044B-4E66-8ECA-FDFFFBBA8E7E}" type="presParOf" srcId="{3E701C03-B327-4462-A2CC-346F8D1B8E10}" destId="{1456A90E-9C7C-4960-8048-99086FC9E7B5}" srcOrd="0" destOrd="0" presId="urn:microsoft.com/office/officeart/2009/layout/CircleArrowProcess"/>
    <dgm:cxn modelId="{6AD2E6F7-25A8-4C4E-B0D6-D1813E92DAFA}" type="presParOf" srcId="{0AA6BC67-A47C-4B06-A48B-D3BE0C152054}" destId="{70163C89-68C5-4D75-99A2-247F119FD1F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42916-B4FC-41A1-B8D8-B72F3E1EAD6C}">
      <dsp:nvSpPr>
        <dsp:cNvPr id="0" name=""/>
        <dsp:cNvSpPr/>
      </dsp:nvSpPr>
      <dsp:spPr>
        <a:xfrm rot="16200000">
          <a:off x="-1715206" y="1715940"/>
          <a:ext cx="4207068" cy="775188"/>
        </a:xfrm>
        <a:prstGeom prst="rect">
          <a:avLst/>
        </a:prstGeom>
        <a:solidFill>
          <a:srgbClr val="00438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УТВЕРЖДЕНО</a:t>
          </a:r>
          <a:r>
            <a:rPr lang="ru-RU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1715206" y="1715940"/>
        <a:ext cx="4207068" cy="775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CE2D5-C85D-41AA-AF01-E0806ED18E33}">
      <dsp:nvSpPr>
        <dsp:cNvPr id="0" name=""/>
        <dsp:cNvSpPr/>
      </dsp:nvSpPr>
      <dsp:spPr>
        <a:xfrm>
          <a:off x="1421821" y="0"/>
          <a:ext cx="1494132" cy="149435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6E7AC-EA3A-4635-B6DD-47D88CC5CF0E}">
      <dsp:nvSpPr>
        <dsp:cNvPr id="0" name=""/>
        <dsp:cNvSpPr/>
      </dsp:nvSpPr>
      <dsp:spPr>
        <a:xfrm>
          <a:off x="1752073" y="539509"/>
          <a:ext cx="830260" cy="415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нажмите</a:t>
          </a:r>
          <a:endParaRPr lang="ru-RU" sz="1100" kern="1200" dirty="0"/>
        </a:p>
      </dsp:txBody>
      <dsp:txXfrm>
        <a:off x="1752073" y="539509"/>
        <a:ext cx="830260" cy="415031"/>
      </dsp:txXfrm>
    </dsp:sp>
    <dsp:sp modelId="{0FD2A4DC-DEE5-4AAD-98F0-1534051DCA5D}">
      <dsp:nvSpPr>
        <dsp:cNvPr id="0" name=""/>
        <dsp:cNvSpPr/>
      </dsp:nvSpPr>
      <dsp:spPr>
        <a:xfrm>
          <a:off x="1006831" y="858620"/>
          <a:ext cx="1494132" cy="149435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320C5-1958-43ED-8832-5CD3990B0192}">
      <dsp:nvSpPr>
        <dsp:cNvPr id="0" name=""/>
        <dsp:cNvSpPr/>
      </dsp:nvSpPr>
      <dsp:spPr>
        <a:xfrm>
          <a:off x="221975" y="1459212"/>
          <a:ext cx="830260" cy="415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21975" y="1459212"/>
        <a:ext cx="830260" cy="415031"/>
      </dsp:txXfrm>
    </dsp:sp>
    <dsp:sp modelId="{1456A90E-9C7C-4960-8048-99086FC9E7B5}">
      <dsp:nvSpPr>
        <dsp:cNvPr id="0" name=""/>
        <dsp:cNvSpPr/>
      </dsp:nvSpPr>
      <dsp:spPr>
        <a:xfrm>
          <a:off x="1528164" y="1819990"/>
          <a:ext cx="1283691" cy="128420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63C89-68C5-4D75-99A2-247F119FD1F5}">
      <dsp:nvSpPr>
        <dsp:cNvPr id="0" name=""/>
        <dsp:cNvSpPr/>
      </dsp:nvSpPr>
      <dsp:spPr>
        <a:xfrm>
          <a:off x="1754037" y="2267925"/>
          <a:ext cx="830260" cy="415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Получите информацию</a:t>
          </a:r>
          <a:endParaRPr lang="ru-RU" sz="1100" kern="1200" dirty="0"/>
        </a:p>
      </dsp:txBody>
      <dsp:txXfrm>
        <a:off x="1754037" y="2267925"/>
        <a:ext cx="830260" cy="415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CE2D5-C85D-41AA-AF01-E0806ED18E33}">
      <dsp:nvSpPr>
        <dsp:cNvPr id="0" name=""/>
        <dsp:cNvSpPr/>
      </dsp:nvSpPr>
      <dsp:spPr>
        <a:xfrm>
          <a:off x="1247016" y="0"/>
          <a:ext cx="1494132" cy="149435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6E7AC-EA3A-4635-B6DD-47D88CC5CF0E}">
      <dsp:nvSpPr>
        <dsp:cNvPr id="0" name=""/>
        <dsp:cNvSpPr/>
      </dsp:nvSpPr>
      <dsp:spPr>
        <a:xfrm>
          <a:off x="1577268" y="539509"/>
          <a:ext cx="830260" cy="415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577268" y="539509"/>
        <a:ext cx="830260" cy="415031"/>
      </dsp:txXfrm>
    </dsp:sp>
    <dsp:sp modelId="{0FD2A4DC-DEE5-4AAD-98F0-1534051DCA5D}">
      <dsp:nvSpPr>
        <dsp:cNvPr id="0" name=""/>
        <dsp:cNvSpPr/>
      </dsp:nvSpPr>
      <dsp:spPr>
        <a:xfrm>
          <a:off x="832026" y="858620"/>
          <a:ext cx="1494132" cy="149435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320C5-1958-43ED-8832-5CD3990B0192}">
      <dsp:nvSpPr>
        <dsp:cNvPr id="0" name=""/>
        <dsp:cNvSpPr/>
      </dsp:nvSpPr>
      <dsp:spPr>
        <a:xfrm>
          <a:off x="47170" y="1459212"/>
          <a:ext cx="830260" cy="415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47170" y="1459212"/>
        <a:ext cx="830260" cy="415031"/>
      </dsp:txXfrm>
    </dsp:sp>
    <dsp:sp modelId="{1456A90E-9C7C-4960-8048-99086FC9E7B5}">
      <dsp:nvSpPr>
        <dsp:cNvPr id="0" name=""/>
        <dsp:cNvSpPr/>
      </dsp:nvSpPr>
      <dsp:spPr>
        <a:xfrm>
          <a:off x="1353359" y="1819990"/>
          <a:ext cx="1283691" cy="128420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63C89-68C5-4D75-99A2-247F119FD1F5}">
      <dsp:nvSpPr>
        <dsp:cNvPr id="0" name=""/>
        <dsp:cNvSpPr/>
      </dsp:nvSpPr>
      <dsp:spPr>
        <a:xfrm>
          <a:off x="1579232" y="2267925"/>
          <a:ext cx="830260" cy="415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579232" y="2267925"/>
        <a:ext cx="830260" cy="415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737" y="0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EE1E7F-FB17-437C-B9BC-7E79920391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5373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737" y="0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879" y="4721940"/>
            <a:ext cx="5447030" cy="44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1C9032-D57F-4DBB-A072-B84DC21D761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26005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70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555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531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994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393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8906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AB2FC-36D8-4063-89E8-EF681158585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24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C9032-D57F-4DBB-A072-B84DC21D761D}" type="slidenum">
              <a:rPr lang="en-US" altLang="ru-RU" smtClean="0"/>
              <a:pPr>
                <a:defRPr/>
              </a:pPr>
              <a:t>15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736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businessblog.winweb.com/wp-content/uploads/2010/06/BK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hyperlink" Target="http://logos-plus.narod.ru/docs1.jpg" TargetMode="Externa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70 из 7907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http://www.mamazone.pl/media/62521/d%C5%82ugi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>
            <a:fillRect/>
          </a:stretch>
        </p:blipFill>
        <p:spPr bwMode="auto">
          <a:xfrm>
            <a:off x="5715000" y="785813"/>
            <a:ext cx="4000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Картинка 42 из 102153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3143250"/>
            <a:ext cx="30480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6"/>
          <p:cNvGrpSpPr>
            <a:grpSpLocks/>
          </p:cNvGrpSpPr>
          <p:nvPr userDrawn="1"/>
        </p:nvGrpSpPr>
        <p:grpSpPr bwMode="auto">
          <a:xfrm>
            <a:off x="9620250" y="142875"/>
            <a:ext cx="2286000" cy="685800"/>
            <a:chOff x="2712" y="3678"/>
            <a:chExt cx="683" cy="267"/>
          </a:xfrm>
        </p:grpSpPr>
        <p:sp>
          <p:nvSpPr>
            <p:cNvPr id="8" name="Text Box 14"/>
            <p:cNvSpPr txBox="1">
              <a:spLocks noChangeArrowheads="1"/>
            </p:cNvSpPr>
            <p:nvPr/>
          </p:nvSpPr>
          <p:spPr bwMode="gray">
            <a:xfrm>
              <a:off x="2712" y="3789"/>
              <a:ext cx="68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+mn-cs"/>
                </a:rPr>
                <a:t>Аттестация</a:t>
              </a:r>
              <a:endParaRPr lang="en-US" sz="2000" b="1" dirty="0">
                <a:solidFill>
                  <a:schemeClr val="tx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sp>
        <p:nvSpPr>
          <p:cNvPr id="10" name="Rectangle 20"/>
          <p:cNvSpPr>
            <a:spLocks noChangeArrowheads="1"/>
          </p:cNvSpPr>
          <p:nvPr userDrawn="1"/>
        </p:nvSpPr>
        <p:spPr bwMode="gray">
          <a:xfrm>
            <a:off x="285750" y="3714750"/>
            <a:ext cx="5238750" cy="1214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39E9-D9A3-4B6A-83C4-514EA390FD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4023781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7AFE9-6F4E-403B-9FEB-5B9A7055D66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2847071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DD32-3449-4AFB-83D8-73F8D9DCE56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3704594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/>
          <p:cNvSpPr txBox="1">
            <a:spLocks noChangeArrowheads="1"/>
          </p:cNvSpPr>
          <p:nvPr userDrawn="1"/>
        </p:nvSpPr>
        <p:spPr bwMode="black">
          <a:xfrm>
            <a:off x="285750" y="142875"/>
            <a:ext cx="11525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>
                <a:solidFill>
                  <a:srgbClr val="602A43"/>
                </a:solidFill>
              </a:rPr>
              <a:t>Министерство образования Московской области</a:t>
            </a:r>
          </a:p>
          <a:p>
            <a:pPr algn="ctr" eaLnBrk="1" hangingPunct="1">
              <a:defRPr/>
            </a:pPr>
            <a:r>
              <a:rPr lang="ru-RU" altLang="ru-RU" sz="2400" b="1" i="1">
                <a:solidFill>
                  <a:srgbClr val="8F4064"/>
                </a:solidFill>
              </a:rPr>
              <a:t>ГОУ Педагогическая академия</a:t>
            </a:r>
            <a:endParaRPr lang="en-US" altLang="ru-RU" sz="2400" b="1" i="1">
              <a:solidFill>
                <a:srgbClr val="8F4064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3C09-4DFF-48F9-A3CA-EB851083233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0175326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B715-A4A0-4FBC-A872-5F1589C58EB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886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11818-49A4-419E-9585-18AC86F1C48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1514187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F6C8F-98A0-4D7D-BF4A-A7681BF761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26854935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2DA29-8C97-46DE-A307-00B4BB963CA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713233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7EB15-3549-4114-9293-8282F5A1AE7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3689124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C77F-3F39-43A3-8EF0-DD93A01E319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428640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C859B-B0BF-4BB7-A2EA-9A8D46AF8ED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25088719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FB42-A7EF-43F2-8BDA-7802E01DE6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47566891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961D32-6623-4303-BE35-A243175D54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9" r:id="rId12"/>
  </p:sldLayoutIdLst>
  <p:transition spd="med">
    <p:pull dir="r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Data" Target="../diagrams/data4.xml"/><Relationship Id="rId18" Type="http://schemas.openxmlformats.org/officeDocument/2006/relationships/hyperlink" Target="http://iro23.ru/" TargetMode="Externa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5.png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4.png"/><Relationship Id="rId5" Type="http://schemas.openxmlformats.org/officeDocument/2006/relationships/diagramData" Target="../diagrams/data3.xml"/><Relationship Id="rId15" Type="http://schemas.openxmlformats.org/officeDocument/2006/relationships/diagramQuickStyle" Target="../diagrams/quickStyle4.xml"/><Relationship Id="rId10" Type="http://schemas.openxmlformats.org/officeDocument/2006/relationships/image" Target="../media/image13.png"/><Relationship Id="rId19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microsoft.com/office/2007/relationships/diagramDrawing" Target="../diagrams/drawing3.xml"/><Relationship Id="rId1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14.png"/><Relationship Id="rId3" Type="http://schemas.openxmlformats.org/officeDocument/2006/relationships/image" Target="../media/image4.jpeg"/><Relationship Id="rId21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12" Type="http://schemas.openxmlformats.org/officeDocument/2006/relationships/diagramData" Target="../diagrams/data1.xml"/><Relationship Id="rId17" Type="http://schemas.openxmlformats.org/officeDocument/2006/relationships/image" Target="../media/image13.png"/><Relationship Id="rId25" Type="http://schemas.openxmlformats.org/officeDocument/2006/relationships/hyperlink" Target="http://iro23.ru/" TargetMode="Externa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1.xml"/><Relationship Id="rId20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hyperlink" Target="https://fipi.ru/ege/demoversii-specifikacii-kodifikatory#!/tab/151883967-10" TargetMode="External"/><Relationship Id="rId24" Type="http://schemas.microsoft.com/office/2007/relationships/diagramDrawing" Target="../diagrams/drawing2.xml"/><Relationship Id="rId5" Type="http://schemas.openxmlformats.org/officeDocument/2006/relationships/image" Target="../media/image7.png"/><Relationship Id="rId15" Type="http://schemas.openxmlformats.org/officeDocument/2006/relationships/diagramColors" Target="../diagrams/colors1.xml"/><Relationship Id="rId23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diagramQuickStyle" Target="../diagrams/quickStyle1.xml"/><Relationship Id="rId22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9074"/>
            <a:ext cx="12192000" cy="119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</a:t>
            </a:r>
          </a:p>
        </p:txBody>
      </p:sp>
      <p:pic>
        <p:nvPicPr>
          <p:cNvPr id="6148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28" y="361069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0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01" y="3250059"/>
            <a:ext cx="4871864" cy="36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898" y="6519628"/>
            <a:ext cx="7923832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2" name="Прямоугольник 3"/>
          <p:cNvSpPr>
            <a:spLocks noChangeArrowheads="1"/>
          </p:cNvSpPr>
          <p:nvPr/>
        </p:nvSpPr>
        <p:spPr bwMode="auto">
          <a:xfrm>
            <a:off x="11251" y="6532261"/>
            <a:ext cx="6218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359" y="2314030"/>
            <a:ext cx="986509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 ПОДГОТОВКЕ К ЭКЗАМЕНАМ 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 ПРЕДМЕТАМ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ПО ВЫБОРУ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2022 ГОДУ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5595" y="5409049"/>
            <a:ext cx="9695228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200" b="1" i="1" dirty="0">
                <a:solidFill>
                  <a:srgbClr val="002060"/>
                </a:solidFill>
                <a:latin typeface="Times New Roman"/>
                <a:cs typeface="Times New Roman"/>
              </a:rPr>
              <a:t>Людмила Николаевна Терновая,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solidFill>
                  <a:srgbClr val="002060"/>
                </a:solidFill>
                <a:latin typeface="Times New Roman"/>
                <a:cs typeface="Times New Roman"/>
              </a:rPr>
              <a:t>п</a:t>
            </a:r>
            <a:r>
              <a:rPr lang="ru-RU" sz="19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роректор </a:t>
            </a:r>
            <a:r>
              <a:rPr lang="ru-RU" sz="1900" dirty="0">
                <a:solidFill>
                  <a:srgbClr val="002060"/>
                </a:solidFill>
                <a:latin typeface="Times New Roman"/>
                <a:cs typeface="Times New Roman"/>
              </a:rPr>
              <a:t>по учебной работе и обеспечению </a:t>
            </a:r>
          </a:p>
          <a:p>
            <a:r>
              <a:rPr lang="ru-RU" sz="1900" dirty="0">
                <a:solidFill>
                  <a:srgbClr val="002060"/>
                </a:solidFill>
                <a:latin typeface="Times New Roman"/>
                <a:cs typeface="Times New Roman"/>
              </a:rPr>
              <a:t>качества образования ГБОУ ИРО Краснодарского края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F086926-C7E0-41C1-8ADA-89019AD4C023}"/>
              </a:ext>
            </a:extLst>
          </p:cNvPr>
          <p:cNvSpPr/>
          <p:nvPr/>
        </p:nvSpPr>
        <p:spPr>
          <a:xfrm>
            <a:off x="-41709" y="6532261"/>
            <a:ext cx="7964643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088652-36B8-4849-9230-5FE017442385}"/>
              </a:ext>
            </a:extLst>
          </p:cNvPr>
          <p:cNvSpPr/>
          <p:nvPr/>
        </p:nvSpPr>
        <p:spPr>
          <a:xfrm>
            <a:off x="-41709" y="-19961"/>
            <a:ext cx="12233260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E529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9075"/>
            <a:ext cx="12072662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76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611779"/>
            <a:ext cx="12049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64216" y="301153"/>
            <a:ext cx="1708448" cy="877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05602" y="2427448"/>
            <a:ext cx="6960667" cy="385111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36670"/>
              </p:ext>
            </p:extLst>
          </p:nvPr>
        </p:nvGraphicFramePr>
        <p:xfrm>
          <a:off x="142875" y="1417638"/>
          <a:ext cx="11929787" cy="5035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747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401050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087008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946982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70499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4330699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b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заданий 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Максимальный балл – 43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2000" b="1" i="0" u="none" strike="noStrike" kern="1200" baseline="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2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Время выполнения работы – </a:t>
                      </a:r>
                    </a:p>
                    <a:p>
                      <a:pPr algn="ctr"/>
                      <a:r>
                        <a:rPr lang="ru-RU" sz="22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часа </a:t>
                      </a:r>
                    </a:p>
                    <a:p>
                      <a:pPr algn="ctr"/>
                      <a:r>
                        <a:rPr lang="ru-RU" sz="22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(180 мин.)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аналогичные ВПР, практико-ориентированные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Увеличено количество заданий с развернутым ответом. </a:t>
                      </a:r>
                    </a:p>
                    <a:p>
                      <a:endParaRPr lang="ru-RU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Обратить внимание: 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Мини-тест из двух заданий (поиск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информации) (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19-20).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Мини-тест из трех заданий (23-25).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31-экологические и социально-экономические проблемы и умение использовать географические знания и информацию для решения проблем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1231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9075"/>
            <a:ext cx="12000656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76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611779"/>
            <a:ext cx="12120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183226"/>
              </p:ext>
            </p:extLst>
          </p:nvPr>
        </p:nvGraphicFramePr>
        <p:xfrm>
          <a:off x="131149" y="1334660"/>
          <a:ext cx="11857779" cy="5105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938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2105359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708204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592278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110561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4000206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40: Развернутое письменное высказывание, рассуждение на основе таблицы/диаграммы, свое мнение по теме проекта.</a:t>
                      </a:r>
                    </a:p>
                    <a:p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«Говорении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обратить внимание.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–(условный диалог – вопрос)</a:t>
                      </a:r>
                    </a:p>
                    <a:p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(условный диалог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интервью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(голосовое сообщение другу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  <p:grpSp>
        <p:nvGrpSpPr>
          <p:cNvPr id="11" name="Группа 8"/>
          <p:cNvGrpSpPr>
            <a:grpSpLocks/>
          </p:cNvGrpSpPr>
          <p:nvPr/>
        </p:nvGrpSpPr>
        <p:grpSpPr bwMode="auto">
          <a:xfrm>
            <a:off x="-85" y="6334122"/>
            <a:ext cx="12192085" cy="612412"/>
            <a:chOff x="-10903" y="6165740"/>
            <a:chExt cx="9144064" cy="612644"/>
          </a:xfrm>
        </p:grpSpPr>
        <p:sp>
          <p:nvSpPr>
            <p:cNvPr id="13" name="Прямоугольник 3"/>
            <p:cNvSpPr>
              <a:spLocks noChangeArrowheads="1"/>
            </p:cNvSpPr>
            <p:nvPr/>
          </p:nvSpPr>
          <p:spPr bwMode="auto">
            <a:xfrm>
              <a:off x="107502" y="6165740"/>
              <a:ext cx="9025658" cy="27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Прямоугольник 9"/>
            <p:cNvSpPr>
              <a:spLocks noChangeArrowheads="1"/>
            </p:cNvSpPr>
            <p:nvPr/>
          </p:nvSpPr>
          <p:spPr bwMode="auto">
            <a:xfrm>
              <a:off x="-10903" y="6316544"/>
              <a:ext cx="9144064" cy="46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ru-RU" sz="12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endParaRPr lang="en-US" altLang="ru-RU" sz="15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11573" y="306065"/>
            <a:ext cx="2144371" cy="8543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16065" y="2791542"/>
            <a:ext cx="6816039" cy="36489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6065" y="2954161"/>
            <a:ext cx="2279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языки (английский, немецкий,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ранцузский,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2639616" y="2924944"/>
            <a:ext cx="2048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И 5 «Письменная речь»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«Говорение»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2703" y="2477414"/>
            <a:ext cx="23186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заданий письменной части работы –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часа 10 минут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 мин.)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заданий устной части работы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мин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время выполнения работы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 мин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" y="-206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9075"/>
            <a:ext cx="12192000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</a:t>
            </a:r>
          </a:p>
        </p:txBody>
      </p:sp>
      <p:pic>
        <p:nvPicPr>
          <p:cNvPr id="6148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12737"/>
            <a:ext cx="810613" cy="81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960" y="44624"/>
            <a:ext cx="10061648" cy="1211264"/>
          </a:xfrm>
        </p:spPr>
        <p:txBody>
          <a:bodyPr/>
          <a:lstStyle/>
          <a:p>
            <a:pPr lvl="0"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сопровождение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-384720" y="1191556"/>
            <a:ext cx="269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blob:https://web.whatsapp.com/595a3b75-5603-4c9f-b149-0cdfaa1c1f7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595a3b75-5603-4c9f-b149-0cdfaa1c1f7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21885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272118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240217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501328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3501008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-24680" y="6594872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55640" y="660810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13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331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261850" cy="6858000"/>
          </a:xfrm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75846" y="677637"/>
            <a:ext cx="12016154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ПСИХОЛОГИЧЕСКОЕ СОПРОВОЖДЕНИЕ ГОСУДАРСТВЕННОЙ ИТОГОВОЙ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АТТЕСТАЦИИ В КРАСНОДАРСКОМ КРАЕ В 2021-2022 УЧЕБНОМ ГОДУ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A719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РАЗВИТИЯ ОБРАЗОВАНИЯ - МЕТОДИЧЕСКИЙ ПОМОЩНИК В СДАЧЕ ЕГЭ</a:t>
            </a:r>
            <a:endParaRPr lang="ru-RU" sz="1400" b="1" dirty="0">
              <a:solidFill>
                <a:srgbClr val="A719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ЕГЭ – не проблема! Советы психологов для родителей выпускников в условиях очного и дистанционного режима обучения.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– твой путь к успеху: план подготовки к экзаменам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– твой путь к успеху: как сдать ЕГЭ без нервного срыва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– твой путь к успеху: умейте отдыхать! Организация эффективного отдыха во время очного обучения и в период самоизоляции.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– твой путь к успеху: режим дня и распределение сил при подготовке к ГИА. Способы преодоления внутренней неорганизованности в условиях дистанционного обучения.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</a:t>
            </a: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– твой путь к успеху: реальные возможности и степень подготовленности к экзаменам </a:t>
            </a:r>
            <a:endParaRPr lang="ru-RU" b="1" dirty="0" smtClean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условиях очного и дистанционного обучения.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– твой путь к успеху: знания решают всё!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ГИА </a:t>
            </a:r>
            <a:r>
              <a:rPr lang="ru-RU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– твой путь к успеху: 10 способов запомнить все и не </a:t>
            </a:r>
            <a:r>
              <a:rPr lang="ru-RU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рассчитывать на шпаргалку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92229E"/>
              </a:solidFill>
            </a:endParaRPr>
          </a:p>
          <a:p>
            <a:pPr lvl="0"/>
            <a:r>
              <a:rPr lang="ru-RU" b="1" dirty="0">
                <a:solidFill>
                  <a:srgbClr val="92229E"/>
                </a:solidFill>
              </a:rPr>
              <a:t>«</a:t>
            </a:r>
            <a:r>
              <a:rPr lang="ru-RU" b="1" dirty="0">
                <a:solidFill>
                  <a:srgbClr val="A7196E"/>
                </a:solidFill>
              </a:rPr>
              <a:t>Чтобы быть успешным, вы должны принять все вызовы, которые приходят вам на ум. </a:t>
            </a:r>
          </a:p>
          <a:p>
            <a:pPr lvl="0"/>
            <a:r>
              <a:rPr lang="ru-RU" b="1" dirty="0">
                <a:solidFill>
                  <a:srgbClr val="A7196E"/>
                </a:solidFill>
              </a:rPr>
              <a:t>Вы не можете принимать только те,  которые вам нравятся» — Майк </a:t>
            </a:r>
            <a:r>
              <a:rPr lang="ru-RU" b="1" dirty="0" err="1">
                <a:solidFill>
                  <a:srgbClr val="A7196E"/>
                </a:solidFill>
              </a:rPr>
              <a:t>Гафка</a:t>
            </a:r>
            <a:endParaRPr lang="ru-RU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http://iro23.ru</a:t>
            </a:r>
            <a:r>
              <a:rPr lang="en-US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13" y="4408660"/>
            <a:ext cx="1548913" cy="15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" y="0"/>
            <a:ext cx="12170827" cy="6855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51091" y="5626443"/>
            <a:ext cx="266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5F2B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IRO23.RU</a:t>
            </a:r>
            <a:endParaRPr lang="ru-RU" sz="4000" b="1" dirty="0">
              <a:solidFill>
                <a:srgbClr val="5F2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997405"/>
            <a:ext cx="3412525" cy="34125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2024" y="2695272"/>
            <a:ext cx="2263313" cy="6617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52886" y="269527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ru-RU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8190383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" y="-5900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139" y="5650799"/>
            <a:ext cx="12192000" cy="119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</a:t>
            </a:r>
          </a:p>
        </p:txBody>
      </p:sp>
      <p:pic>
        <p:nvPicPr>
          <p:cNvPr id="6148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85" y="566408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899" y="6519628"/>
            <a:ext cx="12192449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2" name="Прямоугольник 3"/>
          <p:cNvSpPr>
            <a:spLocks noChangeArrowheads="1"/>
          </p:cNvSpPr>
          <p:nvPr/>
        </p:nvSpPr>
        <p:spPr bwMode="auto">
          <a:xfrm>
            <a:off x="2279576" y="6565783"/>
            <a:ext cx="6218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088652-36B8-4849-9230-5FE017442385}"/>
              </a:ext>
            </a:extLst>
          </p:cNvPr>
          <p:cNvSpPr/>
          <p:nvPr/>
        </p:nvSpPr>
        <p:spPr>
          <a:xfrm>
            <a:off x="-41709" y="-19961"/>
            <a:ext cx="12233260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E5292"/>
              </a:solidFill>
            </a:endParaRPr>
          </a:p>
        </p:txBody>
      </p:sp>
      <p:sp>
        <p:nvSpPr>
          <p:cNvPr id="9" name="AutoShape 2" descr="https://thumb.tildacdn.com/tild3238-3536-4131-b264-613431363265/-/resize/850x/-/format/webp/fipi-text_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630065" y="5601597"/>
            <a:ext cx="3654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ГБОУ ИРО Краснодарского края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239482000"/>
              </p:ext>
            </p:extLst>
          </p:nvPr>
        </p:nvGraphicFramePr>
        <p:xfrm>
          <a:off x="155575" y="1704513"/>
          <a:ext cx="775922" cy="425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/>
          <a:srcRect l="17426" t="25249" r="19124" b="15717"/>
          <a:stretch/>
        </p:blipFill>
        <p:spPr>
          <a:xfrm>
            <a:off x="6589218" y="1407160"/>
            <a:ext cx="4029751" cy="2109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E529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/>
          <a:srcRect l="10096" t="30100" r="12351" b="12186"/>
          <a:stretch/>
        </p:blipFill>
        <p:spPr>
          <a:xfrm>
            <a:off x="6589217" y="3863481"/>
            <a:ext cx="4029751" cy="168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E529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2204" y="3779561"/>
            <a:ext cx="666750" cy="666750"/>
          </a:xfrm>
          <a:prstGeom prst="rect">
            <a:avLst/>
          </a:prstGeom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3143496355"/>
              </p:ext>
            </p:extLst>
          </p:nvPr>
        </p:nvGraphicFramePr>
        <p:xfrm>
          <a:off x="9277964" y="2560838"/>
          <a:ext cx="3573175" cy="310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8199237" y="5942990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8"/>
              </a:rPr>
              <a:t>http://</a:t>
            </a:r>
            <a:r>
              <a:rPr lang="en-US" dirty="0" smtClean="0">
                <a:hlinkClick r:id="rId18"/>
              </a:rPr>
              <a:t>iro23.ru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/>
          <a:srcRect l="37006" t="25500" r="25194" b="10101"/>
          <a:stretch/>
        </p:blipFill>
        <p:spPr>
          <a:xfrm>
            <a:off x="256378" y="318411"/>
            <a:ext cx="6055646" cy="607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1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3417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9075"/>
            <a:ext cx="12192000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643"/>
            <a:ext cx="12192000" cy="66839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041638" y="354876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C84ED7-6D40-4916-A9FC-1361E7599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8392"/>
            <a:ext cx="12192000" cy="2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6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" y="-5900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9074"/>
            <a:ext cx="12192000" cy="119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</a:t>
            </a:r>
          </a:p>
        </p:txBody>
      </p:sp>
      <p:pic>
        <p:nvPicPr>
          <p:cNvPr id="6148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032" y="367060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899" y="6519628"/>
            <a:ext cx="12192449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2" name="Прямоугольник 3"/>
          <p:cNvSpPr>
            <a:spLocks noChangeArrowheads="1"/>
          </p:cNvSpPr>
          <p:nvPr/>
        </p:nvSpPr>
        <p:spPr bwMode="auto">
          <a:xfrm>
            <a:off x="2279576" y="6565783"/>
            <a:ext cx="6218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088652-36B8-4849-9230-5FE017442385}"/>
              </a:ext>
            </a:extLst>
          </p:cNvPr>
          <p:cNvSpPr/>
          <p:nvPr/>
        </p:nvSpPr>
        <p:spPr>
          <a:xfrm>
            <a:off x="-41709" y="-19961"/>
            <a:ext cx="12233260" cy="33837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E529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1485064"/>
            <a:ext cx="176624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664" y="2133136"/>
            <a:ext cx="177629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115" y="2852936"/>
            <a:ext cx="177363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009" y="3717312"/>
            <a:ext cx="178525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2" descr="https://thumb.tildacdn.com/tild3238-3536-4131-b264-613431363265/-/resize/850x/-/format/webp/fipi-text_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44" y="395288"/>
            <a:ext cx="647173" cy="9245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32" y="548680"/>
            <a:ext cx="4896544" cy="5236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410410" y="620688"/>
            <a:ext cx="3654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ГБОУ ИРО Краснодарского края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07518" y="900009"/>
            <a:ext cx="4481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11"/>
              </a:rPr>
              <a:t>https://fipi.ru/ege/demoversii-specifikacii-kodifikatory#!/</a:t>
            </a:r>
            <a:r>
              <a:rPr lang="en-US" sz="1600" dirty="0" smtClean="0">
                <a:hlinkClick r:id="rId11"/>
              </a:rPr>
              <a:t>tab/151883967-10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921714774"/>
              </p:ext>
            </p:extLst>
          </p:nvPr>
        </p:nvGraphicFramePr>
        <p:xfrm>
          <a:off x="155575" y="1704513"/>
          <a:ext cx="775922" cy="425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/>
          <a:srcRect l="17426" t="25249" r="19124" b="15717"/>
          <a:stretch/>
        </p:blipFill>
        <p:spPr>
          <a:xfrm>
            <a:off x="6530745" y="1651812"/>
            <a:ext cx="4029751" cy="2109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E529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8"/>
          <a:srcRect l="10096" t="30100" r="12351" b="12186"/>
          <a:stretch/>
        </p:blipFill>
        <p:spPr>
          <a:xfrm>
            <a:off x="6530745" y="4134924"/>
            <a:ext cx="4029751" cy="168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E529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2204" y="3779561"/>
            <a:ext cx="666750" cy="666750"/>
          </a:xfrm>
          <a:prstGeom prst="rect">
            <a:avLst/>
          </a:prstGeom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462684836"/>
              </p:ext>
            </p:extLst>
          </p:nvPr>
        </p:nvGraphicFramePr>
        <p:xfrm>
          <a:off x="9005297" y="2547754"/>
          <a:ext cx="3922785" cy="310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7428297" y="935593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5"/>
              </a:rPr>
              <a:t>http://</a:t>
            </a:r>
            <a:r>
              <a:rPr lang="en-US" dirty="0" smtClean="0">
                <a:hlinkClick r:id="rId25"/>
              </a:rPr>
              <a:t>iro23.ru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089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47829"/>
            <a:ext cx="12263886" cy="92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3" y="244385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495601"/>
            <a:ext cx="12263438" cy="362399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583024"/>
            <a:ext cx="12048225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1417308"/>
            <a:ext cx="7128792" cy="486253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47289"/>
              </p:ext>
            </p:extLst>
          </p:nvPr>
        </p:nvGraphicFramePr>
        <p:xfrm>
          <a:off x="196120" y="1304925"/>
          <a:ext cx="11941735" cy="491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458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421801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1918282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856194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1465257">
                <a:tc>
                  <a:txBody>
                    <a:bodyPr/>
                    <a:lstStyle/>
                    <a:p>
                      <a:pPr algn="ctr"/>
                      <a:endParaRPr lang="ru-RU" baseline="0" dirty="0">
                        <a:latin typeface="Times New Roman"/>
                        <a:cs typeface="Times New Roman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Предмет</a:t>
                      </a:r>
                      <a:endParaRPr lang="ru-RU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aseline="0" dirty="0">
                        <a:latin typeface="Times New Roman"/>
                        <a:cs typeface="Times New Roman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baseline="0" dirty="0">
                          <a:latin typeface="Times New Roman"/>
                          <a:cs typeface="Times New Roman"/>
                        </a:rPr>
                        <a:t>Основные характеристики</a:t>
                      </a:r>
                      <a:endParaRPr lang="ru-RU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aseline="0" dirty="0">
                        <a:latin typeface="Times New Roman"/>
                        <a:cs typeface="Times New Roman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baseline="0" dirty="0">
                          <a:latin typeface="Times New Roman"/>
                          <a:cs typeface="Times New Roman"/>
                        </a:rPr>
                        <a:t>Максимальный  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балл</a:t>
                      </a:r>
                      <a:endParaRPr lang="ru-RU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aseline="0" dirty="0">
                        <a:latin typeface="Times New Roman"/>
                        <a:cs typeface="Times New Roman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baseline="0" dirty="0">
                          <a:latin typeface="Times New Roman"/>
                          <a:cs typeface="Times New Roman"/>
                        </a:rPr>
                        <a:t> 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Особенности</a:t>
                      </a:r>
                      <a:endParaRPr lang="ru-RU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3453898">
                <a:tc>
                  <a:txBody>
                    <a:bodyPr/>
                    <a:lstStyle/>
                    <a:p>
                      <a:endParaRPr lang="ru-RU" dirty="0">
                        <a:latin typeface="Times New Roman"/>
                        <a:cs typeface="Times New Roman"/>
                      </a:endParaRPr>
                    </a:p>
                    <a:p>
                      <a:pPr lvl="0">
                        <a:buNone/>
                      </a:pPr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dirty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  </a:t>
                      </a:r>
                    </a:p>
                    <a:p>
                      <a:pPr lvl="0">
                        <a:buNone/>
                      </a:pPr>
                      <a:endParaRPr lang="ru-RU" b="1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24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ru-RU" sz="2400" b="1" baseline="0" dirty="0" smtClean="0">
                          <a:latin typeface="Times New Roman"/>
                          <a:cs typeface="Times New Roman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2400" b="1" baseline="0" dirty="0" smtClean="0">
                          <a:latin typeface="Times New Roman"/>
                          <a:cs typeface="Times New Roman"/>
                        </a:rPr>
                        <a:t>Заданий </a:t>
                      </a:r>
                      <a:r>
                        <a:rPr lang="ru-RU" sz="24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latin typeface="Times New Roman"/>
                          <a:cs typeface="Times New Roman"/>
                        </a:rPr>
                        <a:t>30</a:t>
                      </a:r>
                      <a:endParaRPr lang="ru-RU" sz="24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выполнения работы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3ч. 55мин 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Интегрированный </a:t>
                      </a:r>
                      <a:r>
                        <a:rPr lang="ru-RU" dirty="0">
                          <a:latin typeface="Times New Roman"/>
                          <a:cs typeface="Times New Roman"/>
                        </a:rPr>
                        <a:t>характер из трех разделов физики.</a:t>
                      </a:r>
                    </a:p>
                    <a:p>
                      <a:pPr lvl="0" algn="l">
                        <a:buNone/>
                      </a:pPr>
                      <a:r>
                        <a:rPr lang="ru-RU" dirty="0">
                          <a:latin typeface="Times New Roman"/>
                          <a:cs typeface="Times New Roman"/>
                        </a:rPr>
                        <a:t>Изменена форма заданий на множественный выбор.</a:t>
                      </a:r>
                    </a:p>
                    <a:p>
                      <a:pPr lvl="0" algn="l">
                        <a:buNone/>
                      </a:pPr>
                      <a:r>
                        <a:rPr lang="ru-RU" dirty="0">
                          <a:latin typeface="Times New Roman"/>
                          <a:cs typeface="Times New Roman"/>
                        </a:rPr>
                        <a:t>Предлагается выбрать все верные ответы из пяти предложенных утверждений.</a:t>
                      </a:r>
                    </a:p>
                    <a:p>
                      <a:pPr lvl="0" algn="l">
                        <a:buNone/>
                      </a:pPr>
                      <a:r>
                        <a:rPr lang="ru-RU" dirty="0">
                          <a:latin typeface="Times New Roman"/>
                          <a:cs typeface="Times New Roman"/>
                        </a:rPr>
                        <a:t>В части 2 задания с развёрнутым ответом, к  решению необходимо представить обоснование использования законов и формул для условия задачи.</a:t>
                      </a:r>
                    </a:p>
                    <a:p>
                      <a:pPr lvl="0" algn="l">
                        <a:buNone/>
                      </a:pPr>
                      <a:r>
                        <a:rPr lang="ru-RU" dirty="0">
                          <a:latin typeface="Times New Roman"/>
                          <a:cs typeface="Times New Roman"/>
                        </a:rPr>
                        <a:t>Максимальное оценивание - 4 балла.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66732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7160" t="19761" r="4641" b="22280"/>
          <a:stretch/>
        </p:blipFill>
        <p:spPr>
          <a:xfrm>
            <a:off x="10704512" y="247498"/>
            <a:ext cx="1404019" cy="92264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6408" y="3212976"/>
            <a:ext cx="369391" cy="24626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ИЗИКА</a:t>
            </a:r>
            <a:endParaRPr lang="ru-RU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2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9075"/>
            <a:ext cx="12192000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76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5" y="6611779"/>
            <a:ext cx="121296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846"/>
          <a:stretch/>
        </p:blipFill>
        <p:spPr>
          <a:xfrm>
            <a:off x="263352" y="2852936"/>
            <a:ext cx="6912768" cy="302433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394494"/>
              </p:ext>
            </p:extLst>
          </p:nvPr>
        </p:nvGraphicFramePr>
        <p:xfrm>
          <a:off x="221792" y="1624163"/>
          <a:ext cx="11737304" cy="4367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895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304370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027682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806357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1258982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 балл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2994127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заданий </a:t>
                      </a: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выполнения работы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 часа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(210 минут)</a:t>
                      </a:r>
                      <a:endParaRPr lang="ru-RU" sz="24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таблицами, схемами, графиками - как анализ текста условия задания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Снято ограничение на количество элементов ответа. 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Комбинирование аналитической и расчётной деятельности.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состава веществ и прогноз возможности протекания реакций между ними.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62351" y="6546843"/>
            <a:ext cx="12129647" cy="15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602" y="2868935"/>
            <a:ext cx="36939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ХИМИЯ</a:t>
            </a:r>
            <a:endParaRPr lang="ru-RU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16966" y="217474"/>
            <a:ext cx="1483690" cy="9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9075"/>
            <a:ext cx="12192000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76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611779"/>
            <a:ext cx="12120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</a:blip>
          <a:srcRect t="24676"/>
          <a:stretch/>
        </p:blipFill>
        <p:spPr>
          <a:xfrm>
            <a:off x="3082741" y="2996952"/>
            <a:ext cx="4453420" cy="33545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705" t="24676" r="32526"/>
          <a:stretch/>
        </p:blipFill>
        <p:spPr>
          <a:xfrm>
            <a:off x="263352" y="2996952"/>
            <a:ext cx="3024336" cy="335451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41840"/>
              </p:ext>
            </p:extLst>
          </p:nvPr>
        </p:nvGraphicFramePr>
        <p:xfrm>
          <a:off x="263352" y="1628800"/>
          <a:ext cx="11737304" cy="474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2584557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456003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140831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 Особенности</a:t>
                      </a:r>
                      <a:endParaRPr lang="ru-RU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333472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Сохранены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 выполняются </a:t>
                      </a: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компьютере.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КИМ ЕГЭ 2022 аналогична 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Уменьшился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29.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Время выполнения работы 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 мин.</a:t>
                      </a:r>
                      <a:endParaRPr lang="ru-RU" sz="24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3.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Файл с простой базой данных с таблицами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17.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Файл для обработки с использованием массива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25.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оценочный балл равен 1.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  <p:pic>
        <p:nvPicPr>
          <p:cNvPr id="1026" name="Picture 2" descr="Картинки информатика (3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219076"/>
            <a:ext cx="1440160" cy="99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56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9075"/>
            <a:ext cx="12192000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76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68651" y="6567488"/>
            <a:ext cx="12360566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611779"/>
            <a:ext cx="117857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8209" y="1502372"/>
            <a:ext cx="6903895" cy="487895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000817"/>
              </p:ext>
            </p:extLst>
          </p:nvPr>
        </p:nvGraphicFramePr>
        <p:xfrm>
          <a:off x="119336" y="1484786"/>
          <a:ext cx="11904096" cy="4906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158707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103390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985815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97449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 Особенности</a:t>
                      </a:r>
                      <a:endParaRPr lang="ru-RU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3922045">
                <a:tc>
                  <a:txBody>
                    <a:bodyPr/>
                    <a:lstStyle/>
                    <a:p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заданий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практико-ориентированные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выполнения работы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часа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минут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(235 мин.)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kern="1200" baseline="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мение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прогнозировать результаты эксперимента в области физиологии клетки и организмов разных царств живой природы (линия 2 КИМ ЕГЭ 2022) 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по генетике части1 (линии 6) теперь на позиции линии 4.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части 2 практико-ориентированные задания (линия 22) проверяют знания и умения в рамках планирования, проведения и анализа результата эксперимента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Задания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оцениваются 3 баллами.        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  <p:grpSp>
        <p:nvGrpSpPr>
          <p:cNvPr id="11" name="Группа 8"/>
          <p:cNvGrpSpPr>
            <a:grpSpLocks/>
          </p:cNvGrpSpPr>
          <p:nvPr/>
        </p:nvGrpSpPr>
        <p:grpSpPr bwMode="auto">
          <a:xfrm>
            <a:off x="-168567" y="6334117"/>
            <a:ext cx="12360567" cy="473910"/>
            <a:chOff x="-137264" y="6165741"/>
            <a:chExt cx="9270425" cy="474090"/>
          </a:xfrm>
        </p:grpSpPr>
        <p:sp>
          <p:nvSpPr>
            <p:cNvPr id="13" name="Прямоугольник 3"/>
            <p:cNvSpPr>
              <a:spLocks noChangeArrowheads="1"/>
            </p:cNvSpPr>
            <p:nvPr/>
          </p:nvSpPr>
          <p:spPr bwMode="auto">
            <a:xfrm>
              <a:off x="-10905" y="6165741"/>
              <a:ext cx="9144064" cy="47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Прямоугольник 9"/>
            <p:cNvSpPr>
              <a:spLocks noChangeArrowheads="1"/>
            </p:cNvSpPr>
            <p:nvPr/>
          </p:nvSpPr>
          <p:spPr bwMode="auto">
            <a:xfrm>
              <a:off x="-137264" y="6316544"/>
              <a:ext cx="9270425" cy="32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ru-RU" sz="15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10688" t="10148" r="11445" b="11355"/>
          <a:stretch/>
        </p:blipFill>
        <p:spPr>
          <a:xfrm>
            <a:off x="10448544" y="215900"/>
            <a:ext cx="1552112" cy="9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4624"/>
            <a:ext cx="12072664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+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79028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611779"/>
            <a:ext cx="12120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9760" b="31184"/>
          <a:stretch/>
        </p:blipFill>
        <p:spPr>
          <a:xfrm>
            <a:off x="52699" y="2699122"/>
            <a:ext cx="7123422" cy="386836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259223"/>
              </p:ext>
            </p:extLst>
          </p:nvPr>
        </p:nvGraphicFramePr>
        <p:xfrm>
          <a:off x="90178" y="1162975"/>
          <a:ext cx="11982486" cy="5404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168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488197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206818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5172303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98863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4415881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latin typeface="Times New Roman"/>
                          <a:cs typeface="Times New Roman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latin typeface="Times New Roman"/>
                          <a:cs typeface="Times New Roman"/>
                        </a:rPr>
                        <a:t>Заданий </a:t>
                      </a:r>
                      <a:r>
                        <a:rPr lang="ru-RU" sz="2000" b="1" dirty="0" smtClean="0">
                          <a:latin typeface="Times New Roman"/>
                          <a:cs typeface="Times New Roman"/>
                        </a:rPr>
                        <a:t> 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 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историческое сочинение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заданий (6,11 по нумерации 2022) 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 положение, указывающее на количество правильных 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элементов.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5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</a:t>
                      </a:r>
                    </a:p>
                    <a:p>
                      <a:pPr algn="ctr"/>
                      <a:r>
                        <a:rPr lang="ru-RU" sz="2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 – 38 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мин.</a:t>
                      </a:r>
                    </a:p>
                    <a:p>
                      <a:pPr algn="ctr"/>
                      <a:endParaRPr lang="ru-RU" sz="23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знание исторических событий  в регионах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страны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географических объектов на территории зарубежных стран, связанных с историей России.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проверку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умения соотносить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историческую карту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знание исторических понятий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преобразовано в задание с развернутым ответом</a:t>
                      </a:r>
                    </a:p>
                    <a:p>
                      <a:endParaRPr lang="ru-RU" sz="1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развёрнутым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ответом: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 изображенных памятниках культуры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теме Великой Отечественной войны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установление 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причинно-следственной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компонентом по истории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зарубежных стран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11268"/>
          <a:stretch/>
        </p:blipFill>
        <p:spPr>
          <a:xfrm>
            <a:off x="10344472" y="219076"/>
            <a:ext cx="1603872" cy="8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219075"/>
            <a:ext cx="12128363" cy="9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763"/>
            <a:ext cx="90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6" y="6611779"/>
            <a:ext cx="12120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62366" y="2420888"/>
            <a:ext cx="7705842" cy="3938612"/>
          </a:xfrm>
          <a:prstGeom prst="rect">
            <a:avLst/>
          </a:prstGeom>
        </p:spPr>
      </p:pic>
      <p:grpSp>
        <p:nvGrpSpPr>
          <p:cNvPr id="11" name="Группа 8"/>
          <p:cNvGrpSpPr>
            <a:grpSpLocks/>
          </p:cNvGrpSpPr>
          <p:nvPr/>
        </p:nvGrpSpPr>
        <p:grpSpPr bwMode="auto">
          <a:xfrm>
            <a:off x="-63720" y="6315515"/>
            <a:ext cx="12192085" cy="427746"/>
            <a:chOff x="-10903" y="6165740"/>
            <a:chExt cx="9144064" cy="427908"/>
          </a:xfrm>
        </p:grpSpPr>
        <p:sp>
          <p:nvSpPr>
            <p:cNvPr id="13" name="Прямоугольник 3"/>
            <p:cNvSpPr>
              <a:spLocks noChangeArrowheads="1"/>
            </p:cNvSpPr>
            <p:nvPr/>
          </p:nvSpPr>
          <p:spPr bwMode="auto">
            <a:xfrm>
              <a:off x="107502" y="6165740"/>
              <a:ext cx="9025658" cy="27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Прямоугольник 9"/>
            <p:cNvSpPr>
              <a:spLocks noChangeArrowheads="1"/>
            </p:cNvSpPr>
            <p:nvPr/>
          </p:nvSpPr>
          <p:spPr bwMode="auto">
            <a:xfrm>
              <a:off x="-10903" y="6316544"/>
              <a:ext cx="9144064" cy="27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endParaRPr lang="en-US" altLang="ru-RU" sz="15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34368" y="246190"/>
            <a:ext cx="1878256" cy="97043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80541"/>
              </p:ext>
            </p:extLst>
          </p:nvPr>
        </p:nvGraphicFramePr>
        <p:xfrm>
          <a:off x="262366" y="1350801"/>
          <a:ext cx="11865011" cy="5036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543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015243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521315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4226910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110482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352186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заданий 25.</a:t>
                      </a:r>
                    </a:p>
                    <a:p>
                      <a:pPr algn="ctr"/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включено: альтернативное задание </a:t>
                      </a:r>
                    </a:p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написания мини-сочинения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2200" b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выполнения работы – </a:t>
                      </a:r>
                    </a:p>
                    <a:p>
                      <a:pPr algn="ctr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часа </a:t>
                      </a:r>
                    </a:p>
                    <a:p>
                      <a:pPr algn="ctr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минут </a:t>
                      </a:r>
                    </a:p>
                    <a:p>
                      <a:pPr algn="ctr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(210 мин.)</a:t>
                      </a:r>
                      <a:endParaRPr lang="ru-RU" sz="22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графика спроса и предложения преобразовано в задание с развернутым ответом.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с развернутым ответом по Конституции РФ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на составление плана развернутого ответа по предложенной теме, соединившее в себе составление плана (№24) и  элементы мини-сочинения (№25).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6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266547" cy="795338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4888864" y="1825625"/>
          <a:ext cx="2791312" cy="4294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303">
                  <a:extLst>
                    <a:ext uri="{9D8B030D-6E8A-4147-A177-3AD203B41FA5}">
                      <a16:colId xmlns:a16="http://schemas.microsoft.com/office/drawing/2014/main" val="3250798707"/>
                    </a:ext>
                  </a:extLst>
                </a:gridCol>
                <a:gridCol w="2124009">
                  <a:extLst>
                    <a:ext uri="{9D8B030D-6E8A-4147-A177-3AD203B41FA5}">
                      <a16:colId xmlns:a16="http://schemas.microsoft.com/office/drawing/2014/main" val="3311641136"/>
                    </a:ext>
                  </a:extLst>
                </a:gridCol>
              </a:tblGrid>
              <a:tr h="1459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 основные характеристики экзаменационной работы сохранены.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 работу внесены следующие изменения.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Из части 1 экзаменационной работы исключено составное задание (1–3), проверяющее умение сжато передавать главную информацию прочитанного текста. Вместо него в экзаменационную работу включено составное задание, проверяющее умение выполнять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стилистический анализ текста.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Изменены формулировка, оценивание и спектр предъявляемого языкового материала задания 16.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Расширен языковой материал, предъявляемый для пунктуационного анализа в задании 19.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 Уточнены нормы оценивания сочинения объёмом от 70 до 150 слов.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 Изменён первичный балл за выполнение работы с 59 до 58.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512259236"/>
                  </a:ext>
                </a:extLst>
              </a:tr>
              <a:tr h="858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(базовая)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 Удалено задание 2, проверяющее умение выполнять вычисления и преобразования (данное требование внесено в позицию задачи 7 в новой нумерации).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 Добавлены задание 5, проверяющее умение выполнять действия с геометрическими фигурами, и задание 20, проверяющее умение строить и исследовать простейшие математические модели.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 Количество заданий увеличилось с 20 до 21, максимальный балл за выполнение всей работы стал равным 21.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156638"/>
                  </a:ext>
                </a:extLst>
              </a:tr>
              <a:tr h="1975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Математика (профильная)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</a:rPr>
          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2. 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3. 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4. Количество заданий уменьшилось с 19 до 18, максимальный балл за выполнение всей работы стал равным 31.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6" marR="30496" marT="0" marB="0"/>
                </a:tc>
                <a:extLst>
                  <a:ext uri="{0D108BD9-81ED-4DB2-BD59-A6C34878D82A}">
                    <a16:rowId xmlns:a16="http://schemas.microsoft.com/office/drawing/2014/main" val="233677939"/>
                  </a:ext>
                </a:extLst>
              </a:tr>
            </a:tbl>
          </a:graphicData>
        </a:graphic>
      </p:graphicFrame>
      <p:pic>
        <p:nvPicPr>
          <p:cNvPr id="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348" y="169102"/>
            <a:ext cx="12018398" cy="102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2022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iro23.ru/sites/all/themes/Plasma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0" y="142852"/>
            <a:ext cx="828674" cy="75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2888" y="1268413"/>
            <a:ext cx="9155112" cy="3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567488"/>
            <a:ext cx="12263438" cy="290512"/>
          </a:xfrm>
          <a:prstGeom prst="rect">
            <a:avLst/>
          </a:prstGeom>
          <a:solidFill>
            <a:srgbClr val="004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438" y="6611779"/>
            <a:ext cx="1219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>
                <a:solidFill>
                  <a:schemeClr val="bg1"/>
                </a:solidFill>
              </a:rPr>
              <a:t>ГБОУ ИРО Краснодарского края / </a:t>
            </a:r>
            <a:r>
              <a:rPr lang="en-US" altLang="ru-RU" sz="1000" dirty="0">
                <a:solidFill>
                  <a:schemeClr val="bg1"/>
                </a:solidFill>
              </a:rPr>
              <a:t>www.iro23.ru</a:t>
            </a:r>
            <a:r>
              <a:rPr lang="ru-RU" altLang="ru-RU" sz="1000" dirty="0">
                <a:solidFill>
                  <a:schemeClr val="bg1"/>
                </a:solidFill>
              </a:rPr>
              <a:t> / </a:t>
            </a:r>
            <a:r>
              <a:rPr lang="en-US" altLang="ru-RU" sz="1000" dirty="0">
                <a:solidFill>
                  <a:schemeClr val="bg1"/>
                </a:solidFill>
              </a:rPr>
              <a:t>e-mail: post@iro23.ru</a:t>
            </a:r>
            <a:r>
              <a:rPr lang="ru-RU" altLang="ru-RU" sz="1000" dirty="0">
                <a:solidFill>
                  <a:schemeClr val="bg1"/>
                </a:solidFill>
              </a:rPr>
              <a:t> / тел.: +7 (861) 232-85-78</a:t>
            </a:r>
            <a:endParaRPr lang="en-US" altLang="ru-RU" sz="10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8" y="2334190"/>
            <a:ext cx="7017764" cy="40188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2" y="3198737"/>
            <a:ext cx="7052320" cy="2945904"/>
          </a:xfrm>
          <a:prstGeom prst="rect">
            <a:avLst/>
          </a:prstGeom>
        </p:spPr>
      </p:pic>
      <p:grpSp>
        <p:nvGrpSpPr>
          <p:cNvPr id="11" name="Группа 8"/>
          <p:cNvGrpSpPr>
            <a:grpSpLocks/>
          </p:cNvGrpSpPr>
          <p:nvPr/>
        </p:nvGrpSpPr>
        <p:grpSpPr bwMode="auto">
          <a:xfrm>
            <a:off x="-85" y="6334116"/>
            <a:ext cx="12192085" cy="473911"/>
            <a:chOff x="-10903" y="6165740"/>
            <a:chExt cx="9144064" cy="474091"/>
          </a:xfrm>
        </p:grpSpPr>
        <p:sp>
          <p:nvSpPr>
            <p:cNvPr id="13" name="Прямоугольник 3"/>
            <p:cNvSpPr>
              <a:spLocks noChangeArrowheads="1"/>
            </p:cNvSpPr>
            <p:nvPr/>
          </p:nvSpPr>
          <p:spPr bwMode="auto">
            <a:xfrm>
              <a:off x="107502" y="6165740"/>
              <a:ext cx="9025658" cy="27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Прямоугольник 9"/>
            <p:cNvSpPr>
              <a:spLocks noChangeArrowheads="1"/>
            </p:cNvSpPr>
            <p:nvPr/>
          </p:nvSpPr>
          <p:spPr bwMode="auto">
            <a:xfrm>
              <a:off x="-10903" y="6316544"/>
              <a:ext cx="9144064" cy="32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ru-RU" sz="15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8" y="1929982"/>
            <a:ext cx="6873748" cy="4189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14078" b="15537"/>
          <a:stretch/>
        </p:blipFill>
        <p:spPr>
          <a:xfrm>
            <a:off x="10884164" y="219904"/>
            <a:ext cx="1024877" cy="70483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08154"/>
              </p:ext>
            </p:extLst>
          </p:nvPr>
        </p:nvGraphicFramePr>
        <p:xfrm>
          <a:off x="86348" y="1000109"/>
          <a:ext cx="12018398" cy="544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342">
                  <a:extLst>
                    <a:ext uri="{9D8B030D-6E8A-4147-A177-3AD203B41FA5}">
                      <a16:colId xmlns:a16="http://schemas.microsoft.com/office/drawing/2014/main" val="419420033"/>
                    </a:ext>
                  </a:extLst>
                </a:gridCol>
                <a:gridCol w="3461174">
                  <a:extLst>
                    <a:ext uri="{9D8B030D-6E8A-4147-A177-3AD203B41FA5}">
                      <a16:colId xmlns:a16="http://schemas.microsoft.com/office/drawing/2014/main" val="1891963863"/>
                    </a:ext>
                  </a:extLst>
                </a:gridCol>
                <a:gridCol w="2139154">
                  <a:extLst>
                    <a:ext uri="{9D8B030D-6E8A-4147-A177-3AD203B41FA5}">
                      <a16:colId xmlns:a16="http://schemas.microsoft.com/office/drawing/2014/main" val="61175462"/>
                    </a:ext>
                  </a:extLst>
                </a:gridCol>
                <a:gridCol w="5093728">
                  <a:extLst>
                    <a:ext uri="{9D8B030D-6E8A-4147-A177-3AD203B41FA5}">
                      <a16:colId xmlns:a16="http://schemas.microsoft.com/office/drawing/2014/main" val="4045113975"/>
                    </a:ext>
                  </a:extLst>
                </a:gridCol>
              </a:tblGrid>
              <a:tr h="62282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241956"/>
                  </a:ext>
                </a:extLst>
              </a:tr>
              <a:tr h="4806465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Обогащен литературный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заданий сокращено с 12 до 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с 58 до 55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Литературный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материал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представлена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поэзия 2 пол. ХIХ – ХХ в., отечественная литература ХХI в.; включена зарубежная литература. </a:t>
                      </a:r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Зарубежная литература может привлекаться: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 качестве </a:t>
                      </a:r>
                      <a:r>
                        <a:rPr lang="ru-RU" sz="1400" i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опорного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текста для заданий 7-11 по лирике; 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-при выполнении заданий 6, 11  (сопоставление), 12 (сочинение) </a:t>
                      </a:r>
                      <a:r>
                        <a:rPr lang="ru-RU" sz="1400" i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допускается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выбор примера из зарубежной литературы.</a:t>
                      </a:r>
                    </a:p>
                    <a:p>
                      <a:endParaRPr lang="ru-RU" sz="1400" b="1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Требования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 выполнению заданий 6, 11 (сопоставление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): требуется подобрать не 2, а 1 произведение для сопоставления с предложенным текстом; уточнены критерии оценивания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Критерии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оценивании сочинения 12.1-12.5: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-минимальное количество слов – 200;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изменен критерий 3 «Опора на теоретико-литературные понятия»;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введены критерии оценивания грамотности.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</a:t>
                      </a:r>
                      <a:endParaRPr lang="ru-RU" sz="1400" b="1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Разрешено пользоваться орфографическим словарём.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74366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6348" y="2334190"/>
            <a:ext cx="6866908" cy="4066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004" y="2038692"/>
            <a:ext cx="500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3472" y="1700808"/>
            <a:ext cx="337597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Количество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заданий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0"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12</a:t>
            </a:r>
          </a:p>
          <a:p>
            <a:pPr lvl="0" algn="ctr"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Возможность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использования зарубежной литературы в ряде заданий.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Критерии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оценивания заданий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на сопоставление и сочинения.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Критерии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грамотности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15880" y="2334190"/>
            <a:ext cx="19081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53.</a:t>
            </a:r>
          </a:p>
          <a:p>
            <a:pPr algn="ctr"/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работы – 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часа 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минут 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235 мин.)</a:t>
            </a:r>
          </a:p>
        </p:txBody>
      </p:sp>
    </p:spTree>
    <p:extLst>
      <p:ext uri="{BB962C8B-B14F-4D97-AF65-F5344CB8AC3E}">
        <p14:creationId xmlns:p14="http://schemas.microsoft.com/office/powerpoint/2010/main" val="18284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6107</TotalTime>
  <Words>4410</Words>
  <Application>Microsoft Office PowerPoint</Application>
  <PresentationFormat>Широкоэкранный</PresentationFormat>
  <Paragraphs>534</Paragraphs>
  <Slides>16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Информационно-методическое сопровождение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Неля</dc:creator>
  <cp:lastModifiedBy>Людмила Н. Терновая</cp:lastModifiedBy>
  <cp:revision>630</cp:revision>
  <cp:lastPrinted>2021-11-15T12:05:32Z</cp:lastPrinted>
  <dcterms:created xsi:type="dcterms:W3CDTF">2011-12-14T07:36:55Z</dcterms:created>
  <dcterms:modified xsi:type="dcterms:W3CDTF">2021-11-15T15:02:24Z</dcterms:modified>
</cp:coreProperties>
</file>